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Proxima Nova"/>
      <p:regular r:id="rId47"/>
      <p:bold r:id="rId48"/>
      <p:italic r:id="rId49"/>
      <p:boldItalic r:id="rId50"/>
    </p:embeddedFont>
    <p:embeddedFont>
      <p:font typeface="Roboto Medium"/>
      <p:regular r:id="rId51"/>
      <p:bold r:id="rId52"/>
      <p:italic r:id="rId53"/>
      <p:boldItalic r:id="rId54"/>
    </p:embeddedFont>
    <p:embeddedFont>
      <p:font typeface="Amatic SC"/>
      <p:regular r:id="rId55"/>
      <p:bold r:id="rId56"/>
    </p:embeddedFont>
    <p:embeddedFont>
      <p:font typeface="Montserrat"/>
      <p:regular r:id="rId57"/>
      <p:bold r:id="rId58"/>
      <p:italic r:id="rId59"/>
      <p:boldItalic r:id="rId60"/>
    </p:embeddedFont>
    <p:embeddedFont>
      <p:font typeface="Bebas Neue"/>
      <p:regular r:id="rId61"/>
    </p:embeddedFont>
    <p:embeddedFont>
      <p:font typeface="Righteous"/>
      <p:regular r:id="rId62"/>
    </p:embeddedFont>
    <p:embeddedFont>
      <p:font typeface="Proxima Nova Semibold"/>
      <p:regular r:id="rId63"/>
      <p:bold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C3E13B-49FB-422A-A0E6-F600161991EE}">
  <a:tblStyle styleId="{2CC3E13B-49FB-422A-A0E6-F600161991E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roximaNova-bold.fntdata"/><Relationship Id="rId47" Type="http://schemas.openxmlformats.org/officeDocument/2006/relationships/font" Target="fonts/ProximaNova-regular.fntdata"/><Relationship Id="rId49" Type="http://schemas.openxmlformats.org/officeDocument/2006/relationships/font" Target="fonts/ProximaNova-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ighteous-regular.fntdata"/><Relationship Id="rId61" Type="http://schemas.openxmlformats.org/officeDocument/2006/relationships/font" Target="fonts/BebasNeue-regular.fntdata"/><Relationship Id="rId20" Type="http://schemas.openxmlformats.org/officeDocument/2006/relationships/slide" Target="slides/slide14.xml"/><Relationship Id="rId64" Type="http://schemas.openxmlformats.org/officeDocument/2006/relationships/font" Target="fonts/ProximaNovaSemibold-bold.fntdata"/><Relationship Id="rId63" Type="http://schemas.openxmlformats.org/officeDocument/2006/relationships/font" Target="fonts/ProximaNovaSemibold-regular.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ProximaNovaSemibold-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ontserrat-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regular.fntdata"/><Relationship Id="rId50" Type="http://schemas.openxmlformats.org/officeDocument/2006/relationships/font" Target="fonts/ProximaNova-boldItalic.fntdata"/><Relationship Id="rId53" Type="http://schemas.openxmlformats.org/officeDocument/2006/relationships/font" Target="fonts/RobotoMedium-italic.fntdata"/><Relationship Id="rId52" Type="http://schemas.openxmlformats.org/officeDocument/2006/relationships/font" Target="fonts/RobotoMedium-bold.fntdata"/><Relationship Id="rId11" Type="http://schemas.openxmlformats.org/officeDocument/2006/relationships/slide" Target="slides/slide5.xml"/><Relationship Id="rId55" Type="http://schemas.openxmlformats.org/officeDocument/2006/relationships/font" Target="fonts/AmaticSC-regular.fntdata"/><Relationship Id="rId10" Type="http://schemas.openxmlformats.org/officeDocument/2006/relationships/slide" Target="slides/slide4.xml"/><Relationship Id="rId54" Type="http://schemas.openxmlformats.org/officeDocument/2006/relationships/font" Target="fonts/RobotoMedium-boldItalic.fntdata"/><Relationship Id="rId13" Type="http://schemas.openxmlformats.org/officeDocument/2006/relationships/slide" Target="slides/slide7.xml"/><Relationship Id="rId57" Type="http://schemas.openxmlformats.org/officeDocument/2006/relationships/font" Target="fonts/Montserrat-regular.fntdata"/><Relationship Id="rId12" Type="http://schemas.openxmlformats.org/officeDocument/2006/relationships/slide" Target="slides/slide6.xml"/><Relationship Id="rId56" Type="http://schemas.openxmlformats.org/officeDocument/2006/relationships/font" Target="fonts/AmaticSC-bold.fntdata"/><Relationship Id="rId15" Type="http://schemas.openxmlformats.org/officeDocument/2006/relationships/slide" Target="slides/slide9.xml"/><Relationship Id="rId59" Type="http://schemas.openxmlformats.org/officeDocument/2006/relationships/font" Target="fonts/Montserrat-italic.fntdata"/><Relationship Id="rId14" Type="http://schemas.openxmlformats.org/officeDocument/2006/relationships/slide" Target="slides/slide8.xml"/><Relationship Id="rId58" Type="http://schemas.openxmlformats.org/officeDocument/2006/relationships/font" Target="fonts/Montserra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4945cf7d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4945cf7d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6b61c9ffdd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6b61c9ffdd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6b6526dea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6b6526dea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c8230601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3c8230601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6b61c9ffdd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6b61c9ffdd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6b61c9ffdd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6b61c9ffdd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3c8230601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3c8230601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4dda1946d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4dda1946d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6b6526de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6b6526de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49ab170d46_0_6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49ab170d46_0_6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49ab170d46_0_6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49ab170d46_0_6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49ab170d46_0_6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49ab170d46_0_6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49ab170d46_0_6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49ab170d46_0_6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49ab170d46_0_6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49ab170d46_0_6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49ab170d46_0_7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49ab170d46_0_7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8" name="Shape 3078"/>
        <p:cNvGrpSpPr/>
        <p:nvPr/>
      </p:nvGrpSpPr>
      <p:grpSpPr>
        <a:xfrm>
          <a:off x="0" y="0"/>
          <a:ext cx="0" cy="0"/>
          <a:chOff x="0" y="0"/>
          <a:chExt cx="0" cy="0"/>
        </a:xfrm>
      </p:grpSpPr>
      <p:sp>
        <p:nvSpPr>
          <p:cNvPr id="3079" name="Google Shape;3079;g149ab170d46_0_9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0" name="Google Shape;3080;g149ab170d46_0_9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49ab170d4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49ab170d4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7" name="Shape 3497"/>
        <p:cNvGrpSpPr/>
        <p:nvPr/>
      </p:nvGrpSpPr>
      <p:grpSpPr>
        <a:xfrm>
          <a:off x="0" y="0"/>
          <a:ext cx="0" cy="0"/>
          <a:chOff x="0" y="0"/>
          <a:chExt cx="0" cy="0"/>
        </a:xfrm>
      </p:grpSpPr>
      <p:sp>
        <p:nvSpPr>
          <p:cNvPr id="3498" name="Google Shape;3498;g149ab170d46_0_9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9" name="Google Shape;3499;g149ab170d46_0_9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7" name="Shape 3667"/>
        <p:cNvGrpSpPr/>
        <p:nvPr/>
      </p:nvGrpSpPr>
      <p:grpSpPr>
        <a:xfrm>
          <a:off x="0" y="0"/>
          <a:ext cx="0" cy="0"/>
          <a:chOff x="0" y="0"/>
          <a:chExt cx="0" cy="0"/>
        </a:xfrm>
      </p:grpSpPr>
      <p:sp>
        <p:nvSpPr>
          <p:cNvPr id="3668" name="Google Shape;3668;g149ab170d46_0_9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9" name="Google Shape;3669;g149ab170d46_0_9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2" name="Shape 4072"/>
        <p:cNvGrpSpPr/>
        <p:nvPr/>
      </p:nvGrpSpPr>
      <p:grpSpPr>
        <a:xfrm>
          <a:off x="0" y="0"/>
          <a:ext cx="0" cy="0"/>
          <a:chOff x="0" y="0"/>
          <a:chExt cx="0" cy="0"/>
        </a:xfrm>
      </p:grpSpPr>
      <p:sp>
        <p:nvSpPr>
          <p:cNvPr id="4073" name="Google Shape;4073;g149ab170d46_0_10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4" name="Google Shape;4074;g149ab170d46_0_10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2" name="Shape 4452"/>
        <p:cNvGrpSpPr/>
        <p:nvPr/>
      </p:nvGrpSpPr>
      <p:grpSpPr>
        <a:xfrm>
          <a:off x="0" y="0"/>
          <a:ext cx="0" cy="0"/>
          <a:chOff x="0" y="0"/>
          <a:chExt cx="0" cy="0"/>
        </a:xfrm>
      </p:grpSpPr>
      <p:sp>
        <p:nvSpPr>
          <p:cNvPr id="4453" name="Google Shape;4453;g149ab170d46_0_10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4" name="Google Shape;4454;g149ab170d46_0_10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6" name="Shape 4866"/>
        <p:cNvGrpSpPr/>
        <p:nvPr/>
      </p:nvGrpSpPr>
      <p:grpSpPr>
        <a:xfrm>
          <a:off x="0" y="0"/>
          <a:ext cx="0" cy="0"/>
          <a:chOff x="0" y="0"/>
          <a:chExt cx="0" cy="0"/>
        </a:xfrm>
      </p:grpSpPr>
      <p:sp>
        <p:nvSpPr>
          <p:cNvPr id="4867" name="Google Shape;4867;g149ab170d46_0_10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8" name="Google Shape;4868;g149ab170d46_0_10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7" name="Shape 5227"/>
        <p:cNvGrpSpPr/>
        <p:nvPr/>
      </p:nvGrpSpPr>
      <p:grpSpPr>
        <a:xfrm>
          <a:off x="0" y="0"/>
          <a:ext cx="0" cy="0"/>
          <a:chOff x="0" y="0"/>
          <a:chExt cx="0" cy="0"/>
        </a:xfrm>
      </p:grpSpPr>
      <p:sp>
        <p:nvSpPr>
          <p:cNvPr id="5228" name="Google Shape;5228;g149ab170d46_0_1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9" name="Google Shape;5229;g149ab170d46_0_1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7" name="Shape 5737"/>
        <p:cNvGrpSpPr/>
        <p:nvPr/>
      </p:nvGrpSpPr>
      <p:grpSpPr>
        <a:xfrm>
          <a:off x="0" y="0"/>
          <a:ext cx="0" cy="0"/>
          <a:chOff x="0" y="0"/>
          <a:chExt cx="0" cy="0"/>
        </a:xfrm>
      </p:grpSpPr>
      <p:sp>
        <p:nvSpPr>
          <p:cNvPr id="5738" name="Google Shape;5738;g149ab170d46_0_11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9" name="Google Shape;5739;g149ab170d46_0_11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7" name="Shape 6357"/>
        <p:cNvGrpSpPr/>
        <p:nvPr/>
      </p:nvGrpSpPr>
      <p:grpSpPr>
        <a:xfrm>
          <a:off x="0" y="0"/>
          <a:ext cx="0" cy="0"/>
          <a:chOff x="0" y="0"/>
          <a:chExt cx="0" cy="0"/>
        </a:xfrm>
      </p:grpSpPr>
      <p:sp>
        <p:nvSpPr>
          <p:cNvPr id="6358" name="Google Shape;6358;g149ab170d46_0_12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9" name="Google Shape;6359;g149ab170d46_0_12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1" name="Shape 6951"/>
        <p:cNvGrpSpPr/>
        <p:nvPr/>
      </p:nvGrpSpPr>
      <p:grpSpPr>
        <a:xfrm>
          <a:off x="0" y="0"/>
          <a:ext cx="0" cy="0"/>
          <a:chOff x="0" y="0"/>
          <a:chExt cx="0" cy="0"/>
        </a:xfrm>
      </p:grpSpPr>
      <p:sp>
        <p:nvSpPr>
          <p:cNvPr id="6952" name="Google Shape;6952;g149ab170d46_0_13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3" name="Google Shape;6953;g149ab170d46_0_13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2" name="Shape 7272"/>
        <p:cNvGrpSpPr/>
        <p:nvPr/>
      </p:nvGrpSpPr>
      <p:grpSpPr>
        <a:xfrm>
          <a:off x="0" y="0"/>
          <a:ext cx="0" cy="0"/>
          <a:chOff x="0" y="0"/>
          <a:chExt cx="0" cy="0"/>
        </a:xfrm>
      </p:grpSpPr>
      <p:sp>
        <p:nvSpPr>
          <p:cNvPr id="7273" name="Google Shape;7273;g149ab170d46_0_13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4" name="Google Shape;7274;g149ab170d46_0_13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0" name="Shape 7580"/>
        <p:cNvGrpSpPr/>
        <p:nvPr/>
      </p:nvGrpSpPr>
      <p:grpSpPr>
        <a:xfrm>
          <a:off x="0" y="0"/>
          <a:ext cx="0" cy="0"/>
          <a:chOff x="0" y="0"/>
          <a:chExt cx="0" cy="0"/>
        </a:xfrm>
      </p:grpSpPr>
      <p:sp>
        <p:nvSpPr>
          <p:cNvPr id="7581" name="Google Shape;7581;g149ab170d46_0_15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2" name="Google Shape;7582;g149ab170d46_0_15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6b6526dea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6b6526dea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6b61c9ffdd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6b61c9ffdd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358400" y="490100"/>
            <a:ext cx="8352975" cy="4231950"/>
            <a:chOff x="358400" y="490100"/>
            <a:chExt cx="8352975" cy="4231950"/>
          </a:xfrm>
        </p:grpSpPr>
        <p:sp>
          <p:nvSpPr>
            <p:cNvPr id="10" name="Google Shape;10;p2"/>
            <p:cNvSpPr/>
            <p:nvPr/>
          </p:nvSpPr>
          <p:spPr>
            <a:xfrm>
              <a:off x="358400" y="4485950"/>
              <a:ext cx="236100" cy="2361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8332125" y="490100"/>
              <a:ext cx="294600" cy="2946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533475" y="3995750"/>
              <a:ext cx="177900" cy="1779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 name="Google Shape;13;p2"/>
          <p:cNvSpPr txBox="1"/>
          <p:nvPr>
            <p:ph idx="1" type="subTitle"/>
          </p:nvPr>
        </p:nvSpPr>
        <p:spPr>
          <a:xfrm>
            <a:off x="5857075" y="3995750"/>
            <a:ext cx="2573700" cy="60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 name="Google Shape;14;p2"/>
          <p:cNvSpPr txBox="1"/>
          <p:nvPr>
            <p:ph type="ctrTitle"/>
          </p:nvPr>
        </p:nvSpPr>
        <p:spPr>
          <a:xfrm>
            <a:off x="713225" y="2408250"/>
            <a:ext cx="4418700" cy="2195700"/>
          </a:xfrm>
          <a:prstGeom prst="rect">
            <a:avLst/>
          </a:prstGeom>
        </p:spPr>
        <p:txBody>
          <a:bodyPr anchorCtr="0" anchor="t" bIns="91425" lIns="91425" spcFirstLastPara="1" rIns="91425" wrap="square" tIns="91425">
            <a:noAutofit/>
          </a:bodyPr>
          <a:lstStyle>
            <a:lvl1pPr lvl="0" rtl="0">
              <a:lnSpc>
                <a:spcPct val="70000"/>
              </a:lnSpc>
              <a:spcBef>
                <a:spcPts val="0"/>
              </a:spcBef>
              <a:spcAft>
                <a:spcPts val="0"/>
              </a:spcAft>
              <a:buClr>
                <a:srgbClr val="191919"/>
              </a:buClr>
              <a:buSzPts val="5200"/>
              <a:buNone/>
              <a:defRPr sz="96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5" name="Google Shape;15;p2"/>
          <p:cNvSpPr txBox="1"/>
          <p:nvPr>
            <p:ph idx="2" type="title"/>
          </p:nvPr>
        </p:nvSpPr>
        <p:spPr>
          <a:xfrm>
            <a:off x="713225" y="539500"/>
            <a:ext cx="4418700" cy="412800"/>
          </a:xfrm>
          <a:prstGeom prst="rect">
            <a:avLst/>
          </a:prstGeom>
        </p:spPr>
        <p:txBody>
          <a:bodyPr anchorCtr="0" anchor="ctr" bIns="91425" lIns="91425" spcFirstLastPara="1" rIns="91425" wrap="square" tIns="91425">
            <a:noAutofit/>
          </a:bodyPr>
          <a:lstStyle>
            <a:lvl1pPr lvl="0">
              <a:lnSpc>
                <a:spcPct val="70000"/>
              </a:lnSpc>
              <a:spcBef>
                <a:spcPts val="0"/>
              </a:spcBef>
              <a:spcAft>
                <a:spcPts val="0"/>
              </a:spcAft>
              <a:buSzPts val="4000"/>
              <a:buNone/>
              <a:defRPr sz="3000"/>
            </a:lvl1pPr>
            <a:lvl2pPr lvl="1">
              <a:spcBef>
                <a:spcPts val="0"/>
              </a:spcBef>
              <a:spcAft>
                <a:spcPts val="0"/>
              </a:spcAft>
              <a:buSzPts val="3500"/>
              <a:buNone/>
              <a:defRPr>
                <a:latin typeface="Montserrat"/>
                <a:ea typeface="Montserrat"/>
                <a:cs typeface="Montserrat"/>
                <a:sym typeface="Montserrat"/>
              </a:defRPr>
            </a:lvl2pPr>
            <a:lvl3pPr lvl="2">
              <a:spcBef>
                <a:spcPts val="0"/>
              </a:spcBef>
              <a:spcAft>
                <a:spcPts val="0"/>
              </a:spcAft>
              <a:buSzPts val="3500"/>
              <a:buNone/>
              <a:defRPr>
                <a:latin typeface="Montserrat"/>
                <a:ea typeface="Montserrat"/>
                <a:cs typeface="Montserrat"/>
                <a:sym typeface="Montserrat"/>
              </a:defRPr>
            </a:lvl3pPr>
            <a:lvl4pPr lvl="3">
              <a:spcBef>
                <a:spcPts val="0"/>
              </a:spcBef>
              <a:spcAft>
                <a:spcPts val="0"/>
              </a:spcAft>
              <a:buSzPts val="3500"/>
              <a:buNone/>
              <a:defRPr>
                <a:latin typeface="Montserrat"/>
                <a:ea typeface="Montserrat"/>
                <a:cs typeface="Montserrat"/>
                <a:sym typeface="Montserrat"/>
              </a:defRPr>
            </a:lvl4pPr>
            <a:lvl5pPr lvl="4">
              <a:spcBef>
                <a:spcPts val="0"/>
              </a:spcBef>
              <a:spcAft>
                <a:spcPts val="0"/>
              </a:spcAft>
              <a:buSzPts val="3500"/>
              <a:buNone/>
              <a:defRPr>
                <a:latin typeface="Montserrat"/>
                <a:ea typeface="Montserrat"/>
                <a:cs typeface="Montserrat"/>
                <a:sym typeface="Montserrat"/>
              </a:defRPr>
            </a:lvl5pPr>
            <a:lvl6pPr lvl="5">
              <a:spcBef>
                <a:spcPts val="0"/>
              </a:spcBef>
              <a:spcAft>
                <a:spcPts val="0"/>
              </a:spcAft>
              <a:buSzPts val="3500"/>
              <a:buNone/>
              <a:defRPr>
                <a:latin typeface="Montserrat"/>
                <a:ea typeface="Montserrat"/>
                <a:cs typeface="Montserrat"/>
                <a:sym typeface="Montserrat"/>
              </a:defRPr>
            </a:lvl6pPr>
            <a:lvl7pPr lvl="6">
              <a:spcBef>
                <a:spcPts val="0"/>
              </a:spcBef>
              <a:spcAft>
                <a:spcPts val="0"/>
              </a:spcAft>
              <a:buSzPts val="3500"/>
              <a:buNone/>
              <a:defRPr>
                <a:latin typeface="Montserrat"/>
                <a:ea typeface="Montserrat"/>
                <a:cs typeface="Montserrat"/>
                <a:sym typeface="Montserrat"/>
              </a:defRPr>
            </a:lvl7pPr>
            <a:lvl8pPr lvl="7">
              <a:spcBef>
                <a:spcPts val="0"/>
              </a:spcBef>
              <a:spcAft>
                <a:spcPts val="0"/>
              </a:spcAft>
              <a:buSzPts val="3500"/>
              <a:buNone/>
              <a:defRPr>
                <a:latin typeface="Montserrat"/>
                <a:ea typeface="Montserrat"/>
                <a:cs typeface="Montserrat"/>
                <a:sym typeface="Montserrat"/>
              </a:defRPr>
            </a:lvl8pPr>
            <a:lvl9pPr lvl="8">
              <a:spcBef>
                <a:spcPts val="0"/>
              </a:spcBef>
              <a:spcAft>
                <a:spcPts val="0"/>
              </a:spcAft>
              <a:buSzPts val="3500"/>
              <a:buNone/>
              <a:defRPr>
                <a:latin typeface="Montserrat"/>
                <a:ea typeface="Montserrat"/>
                <a:cs typeface="Montserrat"/>
                <a:sym typeface="Montserra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sp>
        <p:nvSpPr>
          <p:cNvPr id="72" name="Google Shape;72;p11"/>
          <p:cNvSpPr txBox="1"/>
          <p:nvPr>
            <p:ph hasCustomPrompt="1" type="title"/>
          </p:nvPr>
        </p:nvSpPr>
        <p:spPr>
          <a:xfrm>
            <a:off x="1284000" y="1337788"/>
            <a:ext cx="6576000" cy="197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3" name="Google Shape;73;p11"/>
          <p:cNvSpPr txBox="1"/>
          <p:nvPr>
            <p:ph idx="1" type="subTitle"/>
          </p:nvPr>
        </p:nvSpPr>
        <p:spPr>
          <a:xfrm>
            <a:off x="1284000" y="3308613"/>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4"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
    <p:spTree>
      <p:nvGrpSpPr>
        <p:cNvPr id="75" name="Shape 75"/>
        <p:cNvGrpSpPr/>
        <p:nvPr/>
      </p:nvGrpSpPr>
      <p:grpSpPr>
        <a:xfrm>
          <a:off x="0" y="0"/>
          <a:ext cx="0" cy="0"/>
          <a:chOff x="0" y="0"/>
          <a:chExt cx="0" cy="0"/>
        </a:xfrm>
      </p:grpSpPr>
      <p:sp>
        <p:nvSpPr>
          <p:cNvPr id="76" name="Google Shape;7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 name="Google Shape;77;p13"/>
          <p:cNvSpPr txBox="1"/>
          <p:nvPr>
            <p:ph idx="2" type="title"/>
          </p:nvPr>
        </p:nvSpPr>
        <p:spPr>
          <a:xfrm>
            <a:off x="716550" y="2903234"/>
            <a:ext cx="2474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3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8" name="Google Shape;78;p13"/>
          <p:cNvSpPr txBox="1"/>
          <p:nvPr>
            <p:ph idx="1" type="subTitle"/>
          </p:nvPr>
        </p:nvSpPr>
        <p:spPr>
          <a:xfrm>
            <a:off x="716550" y="3357800"/>
            <a:ext cx="2474400" cy="12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
        <p:nvSpPr>
          <p:cNvPr id="79" name="Google Shape;79;p13"/>
          <p:cNvSpPr txBox="1"/>
          <p:nvPr>
            <p:ph idx="3" type="title"/>
          </p:nvPr>
        </p:nvSpPr>
        <p:spPr>
          <a:xfrm>
            <a:off x="3334800" y="2903234"/>
            <a:ext cx="2474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3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0" name="Google Shape;80;p13"/>
          <p:cNvSpPr txBox="1"/>
          <p:nvPr>
            <p:ph idx="4" type="subTitle"/>
          </p:nvPr>
        </p:nvSpPr>
        <p:spPr>
          <a:xfrm>
            <a:off x="3334800" y="3357800"/>
            <a:ext cx="2474400" cy="12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
        <p:nvSpPr>
          <p:cNvPr id="81" name="Google Shape;81;p13"/>
          <p:cNvSpPr txBox="1"/>
          <p:nvPr>
            <p:ph idx="5" type="title"/>
          </p:nvPr>
        </p:nvSpPr>
        <p:spPr>
          <a:xfrm>
            <a:off x="5953050" y="2903234"/>
            <a:ext cx="2474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300">
                <a:solidFill>
                  <a:schemeClr val="accent3"/>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2" name="Google Shape;82;p13"/>
          <p:cNvSpPr txBox="1"/>
          <p:nvPr>
            <p:ph idx="6" type="subTitle"/>
          </p:nvPr>
        </p:nvSpPr>
        <p:spPr>
          <a:xfrm>
            <a:off x="5953050" y="3357800"/>
            <a:ext cx="2474400" cy="12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
        <p:nvSpPr>
          <p:cNvPr id="83" name="Google Shape;83;p13"/>
          <p:cNvSpPr txBox="1"/>
          <p:nvPr>
            <p:ph hasCustomPrompt="1" idx="7" type="title"/>
          </p:nvPr>
        </p:nvSpPr>
        <p:spPr>
          <a:xfrm>
            <a:off x="716550" y="2269400"/>
            <a:ext cx="1143300" cy="621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i="1" sz="4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hasCustomPrompt="1" idx="8" type="title"/>
          </p:nvPr>
        </p:nvSpPr>
        <p:spPr>
          <a:xfrm>
            <a:off x="3334800" y="2269400"/>
            <a:ext cx="1143300" cy="621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i="1" sz="4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p:nvPr>
            <p:ph hasCustomPrompt="1" idx="9" type="title"/>
          </p:nvPr>
        </p:nvSpPr>
        <p:spPr>
          <a:xfrm>
            <a:off x="5953050" y="2269400"/>
            <a:ext cx="1129500" cy="621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i="1" sz="4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p:nvPr/>
        </p:nvSpPr>
        <p:spPr>
          <a:xfrm>
            <a:off x="8560625" y="312250"/>
            <a:ext cx="358200" cy="3582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304300" y="4454500"/>
            <a:ext cx="221700" cy="2217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8391425" y="646775"/>
            <a:ext cx="169200" cy="1692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215063" y="428650"/>
            <a:ext cx="221700" cy="2217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436763" y="1537375"/>
            <a:ext cx="169200" cy="1692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8697125" y="4676200"/>
            <a:ext cx="221700" cy="2217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92" name="Shape 92"/>
        <p:cNvGrpSpPr/>
        <p:nvPr/>
      </p:nvGrpSpPr>
      <p:grpSpPr>
        <a:xfrm>
          <a:off x="0" y="0"/>
          <a:ext cx="0" cy="0"/>
          <a:chOff x="0" y="0"/>
          <a:chExt cx="0" cy="0"/>
        </a:xfrm>
      </p:grpSpPr>
      <p:sp>
        <p:nvSpPr>
          <p:cNvPr id="93" name="Google Shape;93;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4" name="Google Shape;94;p14"/>
          <p:cNvSpPr/>
          <p:nvPr/>
        </p:nvSpPr>
        <p:spPr>
          <a:xfrm>
            <a:off x="8318525" y="684125"/>
            <a:ext cx="294600" cy="2946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374075" y="4687288"/>
            <a:ext cx="177900" cy="1779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8111625" y="506213"/>
            <a:ext cx="177900" cy="1779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
    <p:spTree>
      <p:nvGrpSpPr>
        <p:cNvPr id="97" name="Shape 97"/>
        <p:cNvGrpSpPr/>
        <p:nvPr/>
      </p:nvGrpSpPr>
      <p:grpSpPr>
        <a:xfrm>
          <a:off x="0" y="0"/>
          <a:ext cx="0" cy="0"/>
          <a:chOff x="0" y="0"/>
          <a:chExt cx="0" cy="0"/>
        </a:xfrm>
      </p:grpSpPr>
      <p:sp>
        <p:nvSpPr>
          <p:cNvPr id="98" name="Google Shape;98;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 name="Google Shape;99;p15"/>
          <p:cNvSpPr/>
          <p:nvPr/>
        </p:nvSpPr>
        <p:spPr>
          <a:xfrm>
            <a:off x="8576875" y="4317638"/>
            <a:ext cx="177900" cy="1779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8014575" y="366200"/>
            <a:ext cx="294600" cy="2946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8615125" y="1017713"/>
            <a:ext cx="177900" cy="1779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284825" y="539488"/>
            <a:ext cx="177900" cy="1779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462725" y="4018088"/>
            <a:ext cx="177900" cy="1779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8282275" y="4534550"/>
            <a:ext cx="294600" cy="2946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105" name="Shape 105"/>
        <p:cNvGrpSpPr/>
        <p:nvPr/>
      </p:nvGrpSpPr>
      <p:grpSpPr>
        <a:xfrm>
          <a:off x="0" y="0"/>
          <a:ext cx="0" cy="0"/>
          <a:chOff x="0" y="0"/>
          <a:chExt cx="0" cy="0"/>
        </a:xfrm>
      </p:grpSpPr>
      <p:sp>
        <p:nvSpPr>
          <p:cNvPr id="106" name="Google Shape;106;p16"/>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 name="Google Shape;107;p16"/>
          <p:cNvSpPr txBox="1"/>
          <p:nvPr>
            <p:ph idx="1" type="subTitle"/>
          </p:nvPr>
        </p:nvSpPr>
        <p:spPr>
          <a:xfrm>
            <a:off x="713225" y="1440175"/>
            <a:ext cx="5529000" cy="296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Font typeface="Nunito Light"/>
              <a:buChar char="✦"/>
              <a:defRPr sz="1100"/>
            </a:lvl1pPr>
            <a:lvl2pPr lvl="1" rtl="0" algn="ctr">
              <a:lnSpc>
                <a:spcPct val="100000"/>
              </a:lnSpc>
              <a:spcBef>
                <a:spcPts val="100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108" name="Google Shape;108;p16"/>
          <p:cNvSpPr/>
          <p:nvPr/>
        </p:nvSpPr>
        <p:spPr>
          <a:xfrm>
            <a:off x="8496500" y="4541475"/>
            <a:ext cx="358200" cy="3582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8496500" y="500075"/>
            <a:ext cx="294600" cy="2946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8253000" y="361588"/>
            <a:ext cx="177900" cy="1779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311475" y="558413"/>
            <a:ext cx="177900" cy="1779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2" name="Shape 112"/>
        <p:cNvGrpSpPr/>
        <p:nvPr/>
      </p:nvGrpSpPr>
      <p:grpSpPr>
        <a:xfrm>
          <a:off x="0" y="0"/>
          <a:ext cx="0" cy="0"/>
          <a:chOff x="0" y="0"/>
          <a:chExt cx="0" cy="0"/>
        </a:xfrm>
      </p:grpSpPr>
      <p:sp>
        <p:nvSpPr>
          <p:cNvPr id="113" name="Google Shape;113;p17"/>
          <p:cNvSpPr txBox="1"/>
          <p:nvPr>
            <p:ph type="title"/>
          </p:nvPr>
        </p:nvSpPr>
        <p:spPr>
          <a:xfrm>
            <a:off x="713225" y="3938275"/>
            <a:ext cx="60408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14" name="Google Shape;114;p17"/>
          <p:cNvSpPr txBox="1"/>
          <p:nvPr>
            <p:ph idx="1" type="subTitle"/>
          </p:nvPr>
        </p:nvSpPr>
        <p:spPr>
          <a:xfrm>
            <a:off x="713225" y="1810150"/>
            <a:ext cx="6040800" cy="1989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115" name="Google Shape;115;p17"/>
          <p:cNvSpPr/>
          <p:nvPr/>
        </p:nvSpPr>
        <p:spPr>
          <a:xfrm>
            <a:off x="439838" y="490100"/>
            <a:ext cx="358200" cy="3582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a:off x="273750" y="4485950"/>
            <a:ext cx="236100" cy="2361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8332125" y="490100"/>
            <a:ext cx="294600" cy="2946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4190000" y="1112538"/>
            <a:ext cx="294600" cy="2946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4905600" y="361600"/>
            <a:ext cx="177900" cy="1779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7324225" y="4468300"/>
            <a:ext cx="294600" cy="2946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7117325" y="4445088"/>
            <a:ext cx="177900" cy="1779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6517925" y="990675"/>
            <a:ext cx="236100" cy="2361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a:off x="808713" y="734575"/>
            <a:ext cx="177900" cy="1779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a:off x="2622550" y="812775"/>
            <a:ext cx="177900" cy="1779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a:off x="8533475" y="3995750"/>
            <a:ext cx="177900" cy="1779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26" name="Shape 126"/>
        <p:cNvGrpSpPr/>
        <p:nvPr/>
      </p:nvGrpSpPr>
      <p:grpSpPr>
        <a:xfrm>
          <a:off x="0" y="0"/>
          <a:ext cx="0" cy="0"/>
          <a:chOff x="0" y="0"/>
          <a:chExt cx="0" cy="0"/>
        </a:xfrm>
      </p:grpSpPr>
      <p:sp>
        <p:nvSpPr>
          <p:cNvPr id="127" name="Google Shape;127;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8" name="Google Shape;128;p18"/>
          <p:cNvSpPr txBox="1"/>
          <p:nvPr>
            <p:ph idx="1" type="subTitle"/>
          </p:nvPr>
        </p:nvSpPr>
        <p:spPr>
          <a:xfrm>
            <a:off x="4779999" y="1360525"/>
            <a:ext cx="3644100" cy="324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b="0"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29" name="Google Shape;129;p18"/>
          <p:cNvSpPr txBox="1"/>
          <p:nvPr>
            <p:ph idx="2" type="subTitle"/>
          </p:nvPr>
        </p:nvSpPr>
        <p:spPr>
          <a:xfrm>
            <a:off x="720000" y="1360525"/>
            <a:ext cx="3644100" cy="324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b="0"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30" name="Google Shape;130;p18"/>
          <p:cNvSpPr/>
          <p:nvPr/>
        </p:nvSpPr>
        <p:spPr>
          <a:xfrm>
            <a:off x="8180300" y="614775"/>
            <a:ext cx="294600" cy="2946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8652800" y="4668163"/>
            <a:ext cx="177900" cy="1779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341625" y="499838"/>
            <a:ext cx="177900" cy="1779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405350" y="4323988"/>
            <a:ext cx="177900" cy="1779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8474900" y="397863"/>
            <a:ext cx="177900" cy="1779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35" name="Shape 135"/>
        <p:cNvGrpSpPr/>
        <p:nvPr/>
      </p:nvGrpSpPr>
      <p:grpSpPr>
        <a:xfrm>
          <a:off x="0" y="0"/>
          <a:ext cx="0" cy="0"/>
          <a:chOff x="0" y="0"/>
          <a:chExt cx="0" cy="0"/>
        </a:xfrm>
      </p:grpSpPr>
      <p:sp>
        <p:nvSpPr>
          <p:cNvPr id="136" name="Google Shape;136;p19"/>
          <p:cNvSpPr txBox="1"/>
          <p:nvPr>
            <p:ph type="title"/>
          </p:nvPr>
        </p:nvSpPr>
        <p:spPr>
          <a:xfrm>
            <a:off x="713275" y="540000"/>
            <a:ext cx="4991100" cy="13014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7" name="Google Shape;137;p19"/>
          <p:cNvSpPr txBox="1"/>
          <p:nvPr>
            <p:ph idx="1" type="subTitle"/>
          </p:nvPr>
        </p:nvSpPr>
        <p:spPr>
          <a:xfrm>
            <a:off x="713225" y="1993850"/>
            <a:ext cx="4991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8" name="Google Shape;138;p19"/>
          <p:cNvSpPr txBox="1"/>
          <p:nvPr/>
        </p:nvSpPr>
        <p:spPr>
          <a:xfrm>
            <a:off x="713275" y="3337450"/>
            <a:ext cx="3846600" cy="937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b="1" lang="en" sz="1200">
                <a:solidFill>
                  <a:schemeClr val="hlink"/>
                </a:solidFill>
                <a:uFill>
                  <a:noFill/>
                </a:uFill>
                <a:latin typeface="Montserrat"/>
                <a:ea typeface="Montserrat"/>
                <a:cs typeface="Montserrat"/>
                <a:sym typeface="Montserrat"/>
                <a:hlinkClick r:id="rId2"/>
              </a:rPr>
              <a:t>Slidesgo</a:t>
            </a:r>
            <a:r>
              <a:rPr lang="en" sz="1200">
                <a:solidFill>
                  <a:schemeClr val="dk1"/>
                </a:solidFill>
                <a:latin typeface="Montserrat"/>
                <a:ea typeface="Montserrat"/>
                <a:cs typeface="Montserrat"/>
                <a:sym typeface="Montserrat"/>
              </a:rPr>
              <a:t>, and includes icons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and infographics &amp; images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sp>
        <p:nvSpPr>
          <p:cNvPr id="139" name="Google Shape;139;p19"/>
          <p:cNvSpPr/>
          <p:nvPr/>
        </p:nvSpPr>
        <p:spPr>
          <a:xfrm>
            <a:off x="283450" y="4604000"/>
            <a:ext cx="177900" cy="1779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a:off x="283450" y="501075"/>
            <a:ext cx="177900" cy="1779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spTree>
      <p:nvGrpSpPr>
        <p:cNvPr id="141" name="Shape 141"/>
        <p:cNvGrpSpPr/>
        <p:nvPr/>
      </p:nvGrpSpPr>
      <p:grpSpPr>
        <a:xfrm>
          <a:off x="0" y="0"/>
          <a:ext cx="0" cy="0"/>
          <a:chOff x="0" y="0"/>
          <a:chExt cx="0" cy="0"/>
        </a:xfrm>
      </p:grpSpPr>
      <p:sp>
        <p:nvSpPr>
          <p:cNvPr id="142" name="Google Shape;142;p20"/>
          <p:cNvSpPr/>
          <p:nvPr/>
        </p:nvSpPr>
        <p:spPr>
          <a:xfrm>
            <a:off x="439838" y="490100"/>
            <a:ext cx="358200" cy="3582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a:off x="273750" y="4485950"/>
            <a:ext cx="236100" cy="2361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8332125" y="490100"/>
            <a:ext cx="294600" cy="2946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4190000" y="1112538"/>
            <a:ext cx="294600" cy="2946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4905600" y="361600"/>
            <a:ext cx="177900" cy="1779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7324225" y="4468300"/>
            <a:ext cx="294600" cy="2946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7117325" y="4445088"/>
            <a:ext cx="177900" cy="1779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6517925" y="990675"/>
            <a:ext cx="236100" cy="2361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808713" y="734575"/>
            <a:ext cx="177900" cy="1779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2622550" y="812775"/>
            <a:ext cx="177900" cy="1779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8533475" y="3995750"/>
            <a:ext cx="177900" cy="1779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13225" y="3856025"/>
            <a:ext cx="4569600" cy="7482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60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hasCustomPrompt="1" idx="2" type="title"/>
          </p:nvPr>
        </p:nvSpPr>
        <p:spPr>
          <a:xfrm>
            <a:off x="713225" y="539500"/>
            <a:ext cx="20823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1" i="1"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txBox="1"/>
          <p:nvPr>
            <p:ph idx="1" type="subTitle"/>
          </p:nvPr>
        </p:nvSpPr>
        <p:spPr>
          <a:xfrm>
            <a:off x="5449425" y="3983500"/>
            <a:ext cx="2981400" cy="62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 name="Google Shape;20;p3"/>
          <p:cNvSpPr/>
          <p:nvPr/>
        </p:nvSpPr>
        <p:spPr>
          <a:xfrm flipH="1">
            <a:off x="8117075" y="539500"/>
            <a:ext cx="358200" cy="3582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flipH="1">
            <a:off x="8475275" y="4485950"/>
            <a:ext cx="236100" cy="2361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443050" y="490100"/>
            <a:ext cx="294600" cy="2946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a:off x="7928500" y="783975"/>
            <a:ext cx="177900" cy="1779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358400" y="3995750"/>
            <a:ext cx="177900" cy="1779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
    <p:spTree>
      <p:nvGrpSpPr>
        <p:cNvPr id="153" name="Shape 153"/>
        <p:cNvGrpSpPr/>
        <p:nvPr/>
      </p:nvGrpSpPr>
      <p:grpSpPr>
        <a:xfrm>
          <a:off x="0" y="0"/>
          <a:ext cx="0" cy="0"/>
          <a:chOff x="0" y="0"/>
          <a:chExt cx="0" cy="0"/>
        </a:xfrm>
      </p:grpSpPr>
      <p:sp>
        <p:nvSpPr>
          <p:cNvPr id="154" name="Google Shape;154;p21"/>
          <p:cNvSpPr/>
          <p:nvPr/>
        </p:nvSpPr>
        <p:spPr>
          <a:xfrm>
            <a:off x="8576875" y="4317638"/>
            <a:ext cx="177900" cy="1779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8014575" y="366200"/>
            <a:ext cx="294600" cy="2946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a:off x="8615125" y="1017713"/>
            <a:ext cx="177900" cy="1779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p:nvPr/>
        </p:nvSpPr>
        <p:spPr>
          <a:xfrm>
            <a:off x="284825" y="539488"/>
            <a:ext cx="177900" cy="1779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a:off x="462725" y="4018088"/>
            <a:ext cx="177900" cy="1779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a:off x="8282275" y="4534550"/>
            <a:ext cx="294600" cy="2946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3" name="Shape 16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64" name="Shape 164"/>
        <p:cNvGrpSpPr/>
        <p:nvPr/>
      </p:nvGrpSpPr>
      <p:grpSpPr>
        <a:xfrm>
          <a:off x="0" y="0"/>
          <a:ext cx="0" cy="0"/>
          <a:chOff x="0" y="0"/>
          <a:chExt cx="0" cy="0"/>
        </a:xfrm>
      </p:grpSpPr>
      <p:sp>
        <p:nvSpPr>
          <p:cNvPr id="165" name="Google Shape;165;p2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 name="Google Shape;27;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298450" lvl="0" marL="457200" rtl="0">
              <a:lnSpc>
                <a:spcPct val="100000"/>
              </a:lnSpc>
              <a:spcBef>
                <a:spcPts val="300"/>
              </a:spcBef>
              <a:spcAft>
                <a:spcPts val="0"/>
              </a:spcAft>
              <a:buClr>
                <a:schemeClr val="lt2"/>
              </a:buClr>
              <a:buSzPts val="1100"/>
              <a:buFont typeface="Montserrat Light"/>
              <a:buChar char="✦"/>
              <a:defRPr sz="1100"/>
            </a:lvl1pPr>
            <a:lvl2pPr indent="-298450" lvl="1" marL="914400" rtl="0">
              <a:lnSpc>
                <a:spcPct val="115000"/>
              </a:lnSpc>
              <a:spcBef>
                <a:spcPts val="0"/>
              </a:spcBef>
              <a:spcAft>
                <a:spcPts val="0"/>
              </a:spcAft>
              <a:buSzPts val="1100"/>
              <a:buFont typeface="Nunito Light"/>
              <a:buChar char="○"/>
              <a:defRPr sz="1100"/>
            </a:lvl2pPr>
            <a:lvl3pPr indent="-298450" lvl="2" marL="1371600" rtl="0">
              <a:lnSpc>
                <a:spcPct val="115000"/>
              </a:lnSpc>
              <a:spcBef>
                <a:spcPts val="1600"/>
              </a:spcBef>
              <a:spcAft>
                <a:spcPts val="0"/>
              </a:spcAft>
              <a:buSzPts val="1100"/>
              <a:buFont typeface="Nunito Light"/>
              <a:buChar char="■"/>
              <a:defRPr sz="1100"/>
            </a:lvl3pPr>
            <a:lvl4pPr indent="-298450" lvl="3" marL="1828800" rtl="0">
              <a:lnSpc>
                <a:spcPct val="115000"/>
              </a:lnSpc>
              <a:spcBef>
                <a:spcPts val="1600"/>
              </a:spcBef>
              <a:spcAft>
                <a:spcPts val="0"/>
              </a:spcAft>
              <a:buSzPts val="1100"/>
              <a:buFont typeface="Nunito Light"/>
              <a:buChar char="●"/>
              <a:defRPr sz="1100"/>
            </a:lvl4pPr>
            <a:lvl5pPr indent="-298450" lvl="4" marL="2286000" rtl="0">
              <a:lnSpc>
                <a:spcPct val="115000"/>
              </a:lnSpc>
              <a:spcBef>
                <a:spcPts val="1600"/>
              </a:spcBef>
              <a:spcAft>
                <a:spcPts val="0"/>
              </a:spcAft>
              <a:buSzPts val="1100"/>
              <a:buFont typeface="Nunito Light"/>
              <a:buChar char="○"/>
              <a:defRPr sz="1100"/>
            </a:lvl5pPr>
            <a:lvl6pPr indent="-298450" lvl="5" marL="2743200" rtl="0">
              <a:lnSpc>
                <a:spcPct val="115000"/>
              </a:lnSpc>
              <a:spcBef>
                <a:spcPts val="1600"/>
              </a:spcBef>
              <a:spcAft>
                <a:spcPts val="0"/>
              </a:spcAft>
              <a:buSzPts val="1100"/>
              <a:buFont typeface="Nunito Light"/>
              <a:buChar char="■"/>
              <a:defRPr sz="1100"/>
            </a:lvl6pPr>
            <a:lvl7pPr indent="-298450" lvl="6" marL="3200400" rtl="0">
              <a:lnSpc>
                <a:spcPct val="115000"/>
              </a:lnSpc>
              <a:spcBef>
                <a:spcPts val="1600"/>
              </a:spcBef>
              <a:spcAft>
                <a:spcPts val="0"/>
              </a:spcAft>
              <a:buSzPts val="1100"/>
              <a:buFont typeface="Nunito Light"/>
              <a:buChar char="●"/>
              <a:defRPr sz="1100"/>
            </a:lvl7pPr>
            <a:lvl8pPr indent="-298450" lvl="7" marL="3657600" rtl="0">
              <a:lnSpc>
                <a:spcPct val="115000"/>
              </a:lnSpc>
              <a:spcBef>
                <a:spcPts val="1600"/>
              </a:spcBef>
              <a:spcAft>
                <a:spcPts val="0"/>
              </a:spcAft>
              <a:buSzPts val="1100"/>
              <a:buFont typeface="Nunito Light"/>
              <a:buChar char="○"/>
              <a:defRPr sz="1100"/>
            </a:lvl8pPr>
            <a:lvl9pPr indent="-298450" lvl="8" marL="4114800" rtl="0">
              <a:lnSpc>
                <a:spcPct val="115000"/>
              </a:lnSpc>
              <a:spcBef>
                <a:spcPts val="1600"/>
              </a:spcBef>
              <a:spcAft>
                <a:spcPts val="1600"/>
              </a:spcAft>
              <a:buSzPts val="1100"/>
              <a:buFont typeface="Nunito Light"/>
              <a:buChar char="■"/>
              <a:defRPr sz="1100"/>
            </a:lvl9pPr>
          </a:lstStyle>
          <a:p/>
        </p:txBody>
      </p:sp>
      <p:sp>
        <p:nvSpPr>
          <p:cNvPr id="28" name="Google Shape;28;p4"/>
          <p:cNvSpPr/>
          <p:nvPr/>
        </p:nvSpPr>
        <p:spPr>
          <a:xfrm>
            <a:off x="8477375" y="360400"/>
            <a:ext cx="358200" cy="3582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316625" y="633250"/>
            <a:ext cx="294600" cy="2946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211725" y="380588"/>
            <a:ext cx="177900" cy="1779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8545500" y="4490500"/>
            <a:ext cx="358200" cy="3582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8367600" y="4211113"/>
            <a:ext cx="177900" cy="1779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 name="Google Shape;35;p5"/>
          <p:cNvSpPr txBox="1"/>
          <p:nvPr>
            <p:ph idx="1" type="subTitle"/>
          </p:nvPr>
        </p:nvSpPr>
        <p:spPr>
          <a:xfrm>
            <a:off x="5362803" y="2652800"/>
            <a:ext cx="3061200" cy="184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1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 name="Google Shape;36;p5"/>
          <p:cNvSpPr txBox="1"/>
          <p:nvPr>
            <p:ph idx="2" type="subTitle"/>
          </p:nvPr>
        </p:nvSpPr>
        <p:spPr>
          <a:xfrm>
            <a:off x="713225" y="2652800"/>
            <a:ext cx="3061200" cy="184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1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 name="Google Shape;37;p5"/>
          <p:cNvSpPr txBox="1"/>
          <p:nvPr>
            <p:ph idx="3" type="subTitle"/>
          </p:nvPr>
        </p:nvSpPr>
        <p:spPr>
          <a:xfrm>
            <a:off x="5362803" y="2258300"/>
            <a:ext cx="30612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accent1"/>
                </a:solidFill>
                <a:latin typeface="Righteous"/>
                <a:ea typeface="Righteous"/>
                <a:cs typeface="Righteous"/>
                <a:sym typeface="Righteo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 name="Google Shape;38;p5"/>
          <p:cNvSpPr txBox="1"/>
          <p:nvPr>
            <p:ph idx="4" type="subTitle"/>
          </p:nvPr>
        </p:nvSpPr>
        <p:spPr>
          <a:xfrm>
            <a:off x="713225" y="2258300"/>
            <a:ext cx="30612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lt2"/>
                </a:solidFill>
                <a:latin typeface="Righteous"/>
                <a:ea typeface="Righteous"/>
                <a:cs typeface="Righteous"/>
                <a:sym typeface="Righteo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 name="Google Shape;39;p5"/>
          <p:cNvSpPr/>
          <p:nvPr/>
        </p:nvSpPr>
        <p:spPr>
          <a:xfrm>
            <a:off x="8318525" y="684125"/>
            <a:ext cx="294600" cy="2946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8111625" y="506213"/>
            <a:ext cx="177900" cy="1779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303650" y="595500"/>
            <a:ext cx="176400" cy="1764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430774" y="4427593"/>
            <a:ext cx="176400" cy="1764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8613123" y="4642175"/>
            <a:ext cx="176400" cy="1764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6"/>
          <p:cNvSpPr/>
          <p:nvPr/>
        </p:nvSpPr>
        <p:spPr>
          <a:xfrm>
            <a:off x="409000" y="445025"/>
            <a:ext cx="294600" cy="2946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a:off x="8550450" y="392200"/>
            <a:ext cx="294600" cy="2946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8492100" y="4092975"/>
            <a:ext cx="294600" cy="2946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a:off x="231100" y="4053325"/>
            <a:ext cx="177900" cy="1779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a:off x="703600" y="318075"/>
            <a:ext cx="177900" cy="1779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8786700" y="778075"/>
            <a:ext cx="177900" cy="1779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 name="Shape 52"/>
        <p:cNvGrpSpPr/>
        <p:nvPr/>
      </p:nvGrpSpPr>
      <p:grpSpPr>
        <a:xfrm>
          <a:off x="0" y="0"/>
          <a:ext cx="0" cy="0"/>
          <a:chOff x="0" y="0"/>
          <a:chExt cx="0" cy="0"/>
        </a:xfrm>
      </p:grpSpPr>
      <p:sp>
        <p:nvSpPr>
          <p:cNvPr id="53" name="Google Shape;53;p7"/>
          <p:cNvSpPr txBox="1"/>
          <p:nvPr>
            <p:ph type="title"/>
          </p:nvPr>
        </p:nvSpPr>
        <p:spPr>
          <a:xfrm>
            <a:off x="720000" y="583400"/>
            <a:ext cx="3773400" cy="1027200"/>
          </a:xfrm>
          <a:prstGeom prst="rect">
            <a:avLst/>
          </a:prstGeom>
        </p:spPr>
        <p:txBody>
          <a:bodyPr anchorCtr="0" anchor="t" bIns="91425" lIns="91425" spcFirstLastPara="1" rIns="91425" wrap="square" tIns="91425">
            <a:noAutofit/>
          </a:bodyPr>
          <a:lstStyle>
            <a:lvl1pPr lvl="0" rtl="0">
              <a:lnSpc>
                <a:spcPct val="70000"/>
              </a:lnSpc>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 name="Google Shape;54;p7"/>
          <p:cNvSpPr txBox="1"/>
          <p:nvPr>
            <p:ph idx="1" type="subTitle"/>
          </p:nvPr>
        </p:nvSpPr>
        <p:spPr>
          <a:xfrm>
            <a:off x="720000" y="1661900"/>
            <a:ext cx="4181700" cy="29427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600"/>
              <a:buFont typeface="Nunito Light"/>
              <a:buChar char="●"/>
              <a:defRPr sz="11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55" name="Google Shape;55;p7"/>
          <p:cNvSpPr/>
          <p:nvPr>
            <p:ph idx="2" type="pic"/>
          </p:nvPr>
        </p:nvSpPr>
        <p:spPr>
          <a:xfrm>
            <a:off x="5270550" y="0"/>
            <a:ext cx="3873600" cy="5143500"/>
          </a:xfrm>
          <a:prstGeom prst="roundRect">
            <a:avLst>
              <a:gd fmla="val 0" name="adj"/>
            </a:avLst>
          </a:prstGeom>
          <a:noFill/>
          <a:ln>
            <a:noFill/>
          </a:ln>
        </p:spPr>
      </p:sp>
      <p:sp>
        <p:nvSpPr>
          <p:cNvPr id="56" name="Google Shape;56;p7"/>
          <p:cNvSpPr/>
          <p:nvPr/>
        </p:nvSpPr>
        <p:spPr>
          <a:xfrm>
            <a:off x="250250" y="434450"/>
            <a:ext cx="177900" cy="1779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a:off x="301950" y="4485950"/>
            <a:ext cx="236100" cy="2361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 name="Shape 58"/>
        <p:cNvGrpSpPr/>
        <p:nvPr/>
      </p:nvGrpSpPr>
      <p:grpSpPr>
        <a:xfrm>
          <a:off x="0" y="0"/>
          <a:ext cx="0" cy="0"/>
          <a:chOff x="0" y="0"/>
          <a:chExt cx="0" cy="0"/>
        </a:xfrm>
      </p:grpSpPr>
      <p:sp>
        <p:nvSpPr>
          <p:cNvPr id="59" name="Google Shape;59;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0" name="Shape 60"/>
        <p:cNvGrpSpPr/>
        <p:nvPr/>
      </p:nvGrpSpPr>
      <p:grpSpPr>
        <a:xfrm>
          <a:off x="0" y="0"/>
          <a:ext cx="0" cy="0"/>
          <a:chOff x="0" y="0"/>
          <a:chExt cx="0" cy="0"/>
        </a:xfrm>
      </p:grpSpPr>
      <p:sp>
        <p:nvSpPr>
          <p:cNvPr id="61" name="Google Shape;61;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2" name="Google Shape;62;p9"/>
          <p:cNvSpPr txBox="1"/>
          <p:nvPr>
            <p:ph idx="1" type="subTitle"/>
          </p:nvPr>
        </p:nvSpPr>
        <p:spPr>
          <a:xfrm>
            <a:off x="2135550" y="3153500"/>
            <a:ext cx="48729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txBox="1"/>
          <p:nvPr>
            <p:ph type="title"/>
          </p:nvPr>
        </p:nvSpPr>
        <p:spPr>
          <a:xfrm>
            <a:off x="720000" y="539500"/>
            <a:ext cx="7710900" cy="1336500"/>
          </a:xfrm>
          <a:prstGeom prst="rect">
            <a:avLst/>
          </a:prstGeom>
          <a:solidFill>
            <a:srgbClr val="FFFFFF">
              <a:alpha val="9770"/>
            </a:srgbClr>
          </a:solidFill>
        </p:spPr>
        <p:txBody>
          <a:bodyPr anchorCtr="0" anchor="t" bIns="91425" lIns="91425" spcFirstLastPara="1" rIns="91425" wrap="square" tIns="91425">
            <a:noAutofit/>
          </a:bodyPr>
          <a:lstStyle>
            <a:lvl1pPr lvl="0" rtl="0">
              <a:spcBef>
                <a:spcPts val="0"/>
              </a:spcBef>
              <a:spcAft>
                <a:spcPts val="0"/>
              </a:spcAft>
              <a:buSzPts val="4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5" name="Google Shape;65;p10"/>
          <p:cNvSpPr/>
          <p:nvPr/>
        </p:nvSpPr>
        <p:spPr>
          <a:xfrm>
            <a:off x="329350" y="539488"/>
            <a:ext cx="177900" cy="1779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p:nvPr/>
        </p:nvSpPr>
        <p:spPr>
          <a:xfrm>
            <a:off x="435225" y="4309400"/>
            <a:ext cx="294600" cy="2946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0"/>
          <p:cNvSpPr/>
          <p:nvPr/>
        </p:nvSpPr>
        <p:spPr>
          <a:xfrm>
            <a:off x="257325" y="4753988"/>
            <a:ext cx="177900" cy="1779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p:nvPr/>
        </p:nvSpPr>
        <p:spPr>
          <a:xfrm>
            <a:off x="8430775" y="2779625"/>
            <a:ext cx="294600" cy="2946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0"/>
          <p:cNvSpPr/>
          <p:nvPr/>
        </p:nvSpPr>
        <p:spPr>
          <a:xfrm>
            <a:off x="7951500" y="3972000"/>
            <a:ext cx="294600" cy="2946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0"/>
          <p:cNvSpPr/>
          <p:nvPr/>
        </p:nvSpPr>
        <p:spPr>
          <a:xfrm>
            <a:off x="8246100" y="4337813"/>
            <a:ext cx="177900" cy="1779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4000"/>
              <a:buFont typeface="Righteous"/>
              <a:buNone/>
              <a:defRPr sz="4000">
                <a:solidFill>
                  <a:schemeClr val="dk1"/>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60" name="Shape 160"/>
        <p:cNvGrpSpPr/>
        <p:nvPr/>
      </p:nvGrpSpPr>
      <p:grpSpPr>
        <a:xfrm>
          <a:off x="0" y="0"/>
          <a:ext cx="0" cy="0"/>
          <a:chOff x="0" y="0"/>
          <a:chExt cx="0" cy="0"/>
        </a:xfrm>
      </p:grpSpPr>
      <p:sp>
        <p:nvSpPr>
          <p:cNvPr id="161" name="Google Shape;161;p2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62" name="Google Shape;162;p2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7.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slide" Target="/ppt/slides/slide25.xml"/><Relationship Id="rId4" Type="http://schemas.openxmlformats.org/officeDocument/2006/relationships/slide" Target="/ppt/slides/slide22.xml"/><Relationship Id="rId9" Type="http://schemas.openxmlformats.org/officeDocument/2006/relationships/slide" Target="/ppt/slides/slide33.xm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ppt/slides/slide21.xml"/><Relationship Id="rId19" Type="http://schemas.openxmlformats.org/officeDocument/2006/relationships/hyperlink" Target="https://www.videvo.net/?utm_source=slidesgo_template&amp;utm_medium=referral-link&amp;utm_campaign=sg_resources&amp;utm_content=videvo" TargetMode="External"/><Relationship Id="rId6" Type="http://schemas.openxmlformats.org/officeDocument/2006/relationships/slide" Target="/ppt/slides/slide21.xml"/><Relationship Id="rId18" Type="http://schemas.openxmlformats.org/officeDocument/2006/relationships/hyperlink" Target="https://wepik.com/?utm_source=slidesgo_template&amp;utm_medium=referral-link&amp;utm_campaign=promo-slide&amp;utm_term=slidesgo&amp;utm_content=wepik" TargetMode="External"/><Relationship Id="rId7" Type="http://schemas.openxmlformats.org/officeDocument/2006/relationships/slide" Target="/ppt/slides/slide13.xml"/><Relationship Id="rId8" Type="http://schemas.openxmlformats.org/officeDocument/2006/relationships/slide" Target="/ppt/slides/slide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docs.google.com/spreadsheets/d/1lnHyydKf8vusS5Bo8lBiaBZ-3ZQuJscx4AQVha0x_Vk/copy" TargetMode="External"/><Relationship Id="rId4" Type="http://schemas.openxmlformats.org/officeDocument/2006/relationships/image" Target="../media/image7.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freepik.com/free-vector/flat-sparkling-star-collection_15591195.htm/?utm_source=slidesgo_template&amp;utm_medium=referral-link&amp;utm_campaign=sg_resources&amp;utm_content=freepik"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freepik.com/free-photo/midnight-starry-night-with-forest-evergreen-trees_5451239.htm/?utm_source=slidesgo_template&amp;utm_medium=referral-link&amp;utm_campaign=sg_resources&amp;utm_content=freepik" TargetMode="External"/><Relationship Id="rId4" Type="http://schemas.openxmlformats.org/officeDocument/2006/relationships/hyperlink" Target="https://www.freepik.com/free-photo/rocky-mountains-starry-night-sky_5451236.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13.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hyperlink" Target="https://fonts.google.com/specimen/Righteous" TargetMode="External"/><Relationship Id="rId4" Type="http://schemas.openxmlformats.org/officeDocument/2006/relationships/hyperlink" Target="https://fonts.google.com/specimen/Montserrat" TargetMode="External"/></Relationships>
</file>

<file path=ppt/slides/_rels/slide26.xml.rels><?xml version="1.0" encoding="UTF-8" standalone="yes"?><Relationships xmlns="http://schemas.openxmlformats.org/package/2006/relationships"><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png"/><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4.png"/><Relationship Id="rId9" Type="http://schemas.openxmlformats.org/officeDocument/2006/relationships/hyperlink" Target="https://storyset.com/bro?utm_source=slidesgo_template&amp;utm_medium=referral-link&amp;utm_campaign=slidesgo_final_slides&amp;utm_term=bro&amp;utm_content=storyset" TargetMode="External"/><Relationship Id="rId15" Type="http://schemas.openxmlformats.org/officeDocument/2006/relationships/image" Target="../media/image2.png"/><Relationship Id="rId14" Type="http://schemas.openxmlformats.org/officeDocument/2006/relationships/image" Target="../media/image5.png"/><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3.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idx="2" type="title"/>
          </p:nvPr>
        </p:nvSpPr>
        <p:spPr>
          <a:xfrm>
            <a:off x="713225" y="683875"/>
            <a:ext cx="4418700" cy="4128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rPr lang="en" sz="2000"/>
              <a:t>Computer Graphic Final Project</a:t>
            </a:r>
            <a:endParaRPr sz="2000"/>
          </a:p>
        </p:txBody>
      </p:sp>
      <p:sp>
        <p:nvSpPr>
          <p:cNvPr id="171" name="Google Shape;171;p25"/>
          <p:cNvSpPr txBox="1"/>
          <p:nvPr>
            <p:ph idx="1" type="subTitle"/>
          </p:nvPr>
        </p:nvSpPr>
        <p:spPr>
          <a:xfrm>
            <a:off x="5857075" y="3995750"/>
            <a:ext cx="2573700" cy="6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Presentation By</a:t>
            </a:r>
            <a:endParaRPr/>
          </a:p>
          <a:p>
            <a:pPr indent="0" lvl="0" marL="0" rtl="0" algn="l">
              <a:spcBef>
                <a:spcPts val="0"/>
              </a:spcBef>
              <a:spcAft>
                <a:spcPts val="0"/>
              </a:spcAft>
              <a:buNone/>
            </a:pPr>
            <a:r>
              <a:rPr lang="en"/>
              <a:t>Group 5</a:t>
            </a:r>
            <a:endParaRPr/>
          </a:p>
        </p:txBody>
      </p:sp>
      <p:sp>
        <p:nvSpPr>
          <p:cNvPr id="172" name="Google Shape;172;p25"/>
          <p:cNvSpPr/>
          <p:nvPr/>
        </p:nvSpPr>
        <p:spPr>
          <a:xfrm>
            <a:off x="594500" y="1342350"/>
            <a:ext cx="358200" cy="3582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a:off x="7696025" y="1672975"/>
            <a:ext cx="236100" cy="2361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a:off x="7094325" y="2495525"/>
            <a:ext cx="358200" cy="3582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p:nvPr/>
        </p:nvSpPr>
        <p:spPr>
          <a:xfrm>
            <a:off x="4190000" y="1112538"/>
            <a:ext cx="294600" cy="2946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p:nvPr/>
        </p:nvSpPr>
        <p:spPr>
          <a:xfrm>
            <a:off x="4905600" y="490100"/>
            <a:ext cx="177900" cy="1779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a:off x="5729725" y="2864638"/>
            <a:ext cx="294600" cy="2946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a:off x="5522825" y="2841425"/>
            <a:ext cx="177900" cy="1779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a:off x="6182825" y="990675"/>
            <a:ext cx="236100" cy="2361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a:off x="963375" y="1586825"/>
            <a:ext cx="177900" cy="1779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a:off x="2622550" y="1731175"/>
            <a:ext cx="177900" cy="1779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txBox="1"/>
          <p:nvPr>
            <p:ph type="ctrTitle"/>
          </p:nvPr>
        </p:nvSpPr>
        <p:spPr>
          <a:xfrm>
            <a:off x="713225" y="2636850"/>
            <a:ext cx="4418700" cy="21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PRODUCT MARKETING</a:t>
            </a:r>
            <a:r>
              <a:rPr lang="en" sz="5100"/>
              <a:t> </a:t>
            </a:r>
            <a:endParaRPr i="1" sz="5850">
              <a:solidFill>
                <a:schemeClr val="lt2"/>
              </a:solidFill>
            </a:endParaRPr>
          </a:p>
          <a:p>
            <a:pPr indent="0" lvl="0" marL="0" rtl="0" algn="l">
              <a:spcBef>
                <a:spcPts val="0"/>
              </a:spcBef>
              <a:spcAft>
                <a:spcPts val="0"/>
              </a:spcAft>
              <a:buNone/>
            </a:pPr>
            <a:r>
              <a:rPr i="1" lang="en" sz="5850">
                <a:solidFill>
                  <a:schemeClr val="lt2"/>
                </a:solidFill>
              </a:rPr>
              <a:t>WEBSITE</a:t>
            </a:r>
            <a:endParaRPr i="1" sz="585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SOFTWARES</a:t>
            </a:r>
            <a:endParaRPr/>
          </a:p>
        </p:txBody>
      </p:sp>
      <p:sp>
        <p:nvSpPr>
          <p:cNvPr id="304" name="Google Shape;304;p34"/>
          <p:cNvSpPr/>
          <p:nvPr/>
        </p:nvSpPr>
        <p:spPr>
          <a:xfrm>
            <a:off x="713229" y="1622575"/>
            <a:ext cx="1686300" cy="5826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3500">
                <a:solidFill>
                  <a:schemeClr val="dk1"/>
                </a:solidFill>
                <a:latin typeface="Righteous"/>
                <a:ea typeface="Righteous"/>
                <a:cs typeface="Righteous"/>
                <a:sym typeface="Righteous"/>
              </a:rPr>
              <a:t>01</a:t>
            </a:r>
            <a:endParaRPr i="1" sz="3500">
              <a:solidFill>
                <a:schemeClr val="dk1"/>
              </a:solidFill>
              <a:latin typeface="Righteous"/>
              <a:ea typeface="Righteous"/>
              <a:cs typeface="Righteous"/>
              <a:sym typeface="Righteous"/>
            </a:endParaRPr>
          </a:p>
        </p:txBody>
      </p:sp>
      <p:sp>
        <p:nvSpPr>
          <p:cNvPr id="305" name="Google Shape;305;p34"/>
          <p:cNvSpPr txBox="1"/>
          <p:nvPr/>
        </p:nvSpPr>
        <p:spPr>
          <a:xfrm>
            <a:off x="720000" y="2196275"/>
            <a:ext cx="18555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Righteous"/>
                <a:ea typeface="Righteous"/>
                <a:cs typeface="Righteous"/>
                <a:sym typeface="Righteous"/>
              </a:rPr>
              <a:t>Three.JS</a:t>
            </a:r>
            <a:endParaRPr sz="2400">
              <a:solidFill>
                <a:schemeClr val="lt2"/>
              </a:solidFill>
              <a:latin typeface="Righteous"/>
              <a:ea typeface="Righteous"/>
              <a:cs typeface="Righteous"/>
              <a:sym typeface="Righteous"/>
            </a:endParaRPr>
          </a:p>
        </p:txBody>
      </p:sp>
      <p:sp>
        <p:nvSpPr>
          <p:cNvPr id="306" name="Google Shape;306;p34"/>
          <p:cNvSpPr/>
          <p:nvPr/>
        </p:nvSpPr>
        <p:spPr>
          <a:xfrm>
            <a:off x="2432179" y="2232175"/>
            <a:ext cx="1686300" cy="5826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3500">
                <a:solidFill>
                  <a:schemeClr val="dk1"/>
                </a:solidFill>
                <a:latin typeface="Righteous"/>
                <a:ea typeface="Righteous"/>
                <a:cs typeface="Righteous"/>
                <a:sym typeface="Righteous"/>
              </a:rPr>
              <a:t>02</a:t>
            </a:r>
            <a:endParaRPr i="1" sz="3500">
              <a:solidFill>
                <a:schemeClr val="dk1"/>
              </a:solidFill>
              <a:latin typeface="Righteous"/>
              <a:ea typeface="Righteous"/>
              <a:cs typeface="Righteous"/>
              <a:sym typeface="Righteous"/>
            </a:endParaRPr>
          </a:p>
        </p:txBody>
      </p:sp>
      <p:sp>
        <p:nvSpPr>
          <p:cNvPr id="307" name="Google Shape;307;p34"/>
          <p:cNvSpPr txBox="1"/>
          <p:nvPr/>
        </p:nvSpPr>
        <p:spPr>
          <a:xfrm>
            <a:off x="2438950" y="2805875"/>
            <a:ext cx="18555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Righteous"/>
                <a:ea typeface="Righteous"/>
                <a:cs typeface="Righteous"/>
                <a:sym typeface="Righteous"/>
              </a:rPr>
              <a:t>WebGL</a:t>
            </a:r>
            <a:endParaRPr sz="2400">
              <a:solidFill>
                <a:schemeClr val="accent1"/>
              </a:solidFill>
              <a:latin typeface="Righteous"/>
              <a:ea typeface="Righteous"/>
              <a:cs typeface="Righteous"/>
              <a:sym typeface="Righteous"/>
            </a:endParaRPr>
          </a:p>
        </p:txBody>
      </p:sp>
      <p:sp>
        <p:nvSpPr>
          <p:cNvPr id="308" name="Google Shape;308;p34"/>
          <p:cNvSpPr/>
          <p:nvPr/>
        </p:nvSpPr>
        <p:spPr>
          <a:xfrm>
            <a:off x="4151129" y="2765575"/>
            <a:ext cx="1686300" cy="5826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3500">
                <a:solidFill>
                  <a:schemeClr val="dk1"/>
                </a:solidFill>
                <a:latin typeface="Righteous"/>
                <a:ea typeface="Righteous"/>
                <a:cs typeface="Righteous"/>
                <a:sym typeface="Righteous"/>
              </a:rPr>
              <a:t>03</a:t>
            </a:r>
            <a:endParaRPr i="1" sz="3500">
              <a:solidFill>
                <a:schemeClr val="dk1"/>
              </a:solidFill>
              <a:latin typeface="Righteous"/>
              <a:ea typeface="Righteous"/>
              <a:cs typeface="Righteous"/>
              <a:sym typeface="Righteous"/>
            </a:endParaRPr>
          </a:p>
        </p:txBody>
      </p:sp>
      <p:sp>
        <p:nvSpPr>
          <p:cNvPr id="309" name="Google Shape;309;p34"/>
          <p:cNvSpPr txBox="1"/>
          <p:nvPr/>
        </p:nvSpPr>
        <p:spPr>
          <a:xfrm>
            <a:off x="4151125" y="3558150"/>
            <a:ext cx="18555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chemeClr val="accent2"/>
                </a:solidFill>
                <a:latin typeface="Righteous"/>
                <a:ea typeface="Righteous"/>
                <a:cs typeface="Righteous"/>
                <a:sym typeface="Righteous"/>
              </a:rPr>
              <a:t>Text Editors</a:t>
            </a:r>
            <a:endParaRPr sz="2300">
              <a:solidFill>
                <a:schemeClr val="accent2"/>
              </a:solidFill>
              <a:latin typeface="Righteous"/>
              <a:ea typeface="Righteous"/>
              <a:cs typeface="Righteous"/>
              <a:sym typeface="Righteous"/>
            </a:endParaRPr>
          </a:p>
        </p:txBody>
      </p:sp>
      <p:sp>
        <p:nvSpPr>
          <p:cNvPr id="310" name="Google Shape;310;p34"/>
          <p:cNvSpPr/>
          <p:nvPr/>
        </p:nvSpPr>
        <p:spPr>
          <a:xfrm>
            <a:off x="6555879" y="3298975"/>
            <a:ext cx="1686300" cy="5826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3500">
                <a:solidFill>
                  <a:schemeClr val="dk1"/>
                </a:solidFill>
                <a:latin typeface="Righteous"/>
                <a:ea typeface="Righteous"/>
                <a:cs typeface="Righteous"/>
                <a:sym typeface="Righteous"/>
              </a:rPr>
              <a:t>04</a:t>
            </a:r>
            <a:endParaRPr i="1" sz="3500">
              <a:solidFill>
                <a:schemeClr val="dk1"/>
              </a:solidFill>
              <a:latin typeface="Righteous"/>
              <a:ea typeface="Righteous"/>
              <a:cs typeface="Righteous"/>
              <a:sym typeface="Righteous"/>
            </a:endParaRPr>
          </a:p>
        </p:txBody>
      </p:sp>
      <p:sp>
        <p:nvSpPr>
          <p:cNvPr id="311" name="Google Shape;311;p34"/>
          <p:cNvSpPr txBox="1"/>
          <p:nvPr/>
        </p:nvSpPr>
        <p:spPr>
          <a:xfrm>
            <a:off x="6562650" y="3872675"/>
            <a:ext cx="18555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chemeClr val="accent3"/>
                </a:solidFill>
                <a:latin typeface="Righteous"/>
                <a:ea typeface="Righteous"/>
                <a:cs typeface="Righteous"/>
                <a:sym typeface="Righteous"/>
              </a:rPr>
              <a:t>Browsers</a:t>
            </a:r>
            <a:endParaRPr sz="2300">
              <a:solidFill>
                <a:schemeClr val="accent3"/>
              </a:solidFill>
              <a:latin typeface="Righteous"/>
              <a:ea typeface="Righteous"/>
              <a:cs typeface="Righteous"/>
              <a:sym typeface="Righteou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5"/>
          <p:cNvSpPr txBox="1"/>
          <p:nvPr>
            <p:ph type="title"/>
          </p:nvPr>
        </p:nvSpPr>
        <p:spPr>
          <a:xfrm>
            <a:off x="713225" y="3932225"/>
            <a:ext cx="5851200" cy="74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000">
                <a:solidFill>
                  <a:schemeClr val="accent3"/>
                </a:solidFill>
              </a:rPr>
              <a:t>REFERENCES</a:t>
            </a:r>
            <a:endParaRPr sz="5000">
              <a:solidFill>
                <a:schemeClr val="accent3"/>
              </a:solidFill>
            </a:endParaRPr>
          </a:p>
        </p:txBody>
      </p:sp>
      <p:sp>
        <p:nvSpPr>
          <p:cNvPr id="317" name="Google Shape;317;p35"/>
          <p:cNvSpPr txBox="1"/>
          <p:nvPr>
            <p:ph idx="2" type="title"/>
          </p:nvPr>
        </p:nvSpPr>
        <p:spPr>
          <a:xfrm>
            <a:off x="713225" y="539500"/>
            <a:ext cx="20823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18" name="Google Shape;318;p35"/>
          <p:cNvSpPr/>
          <p:nvPr/>
        </p:nvSpPr>
        <p:spPr>
          <a:xfrm flipH="1">
            <a:off x="1024775" y="2166875"/>
            <a:ext cx="236100" cy="2361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p:nvPr/>
        </p:nvSpPr>
        <p:spPr>
          <a:xfrm flipH="1">
            <a:off x="2559425" y="3023975"/>
            <a:ext cx="236100" cy="2361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flipH="1">
            <a:off x="4585175" y="1112538"/>
            <a:ext cx="294600" cy="2946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p:nvPr/>
        </p:nvSpPr>
        <p:spPr>
          <a:xfrm flipH="1">
            <a:off x="3986275" y="490100"/>
            <a:ext cx="177900" cy="1779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p:nvPr/>
        </p:nvSpPr>
        <p:spPr>
          <a:xfrm flipH="1">
            <a:off x="7892675" y="3076288"/>
            <a:ext cx="294600" cy="2946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flipH="1">
            <a:off x="8216275" y="3053075"/>
            <a:ext cx="177900" cy="1779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p:nvPr/>
        </p:nvSpPr>
        <p:spPr>
          <a:xfrm flipH="1">
            <a:off x="2650850" y="990675"/>
            <a:ext cx="236100" cy="2361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flipH="1">
            <a:off x="6269325" y="1731175"/>
            <a:ext cx="177900" cy="1779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6"/>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31" name="Google Shape;331;p36"/>
          <p:cNvSpPr txBox="1"/>
          <p:nvPr>
            <p:ph idx="1" type="subTitle"/>
          </p:nvPr>
        </p:nvSpPr>
        <p:spPr>
          <a:xfrm>
            <a:off x="713225" y="1440175"/>
            <a:ext cx="5529000" cy="2965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Venus has a beautiful name and is the second planet from the Sun. It’s terribly hot, even hotter than Mercury, and its atmosphere is extremely poisonous. It’s the second-brightest natural object in the night sky after the Moon</a:t>
            </a:r>
            <a:endParaRPr/>
          </a:p>
          <a:p>
            <a:pPr indent="-298450" lvl="0" marL="457200" rtl="0" algn="l">
              <a:spcBef>
                <a:spcPts val="1000"/>
              </a:spcBef>
              <a:spcAft>
                <a:spcPts val="0"/>
              </a:spcAft>
              <a:buSzPts val="1100"/>
              <a:buChar char="✦"/>
            </a:pPr>
            <a:r>
              <a:rPr lang="en"/>
              <a:t>Earth is the third planet from the Sun and the only one that harbors life in the Solar System. This is where we all live on</a:t>
            </a:r>
            <a:endParaRPr/>
          </a:p>
          <a:p>
            <a:pPr indent="-298450" lvl="0" marL="457200" rtl="0" algn="l">
              <a:spcBef>
                <a:spcPts val="1000"/>
              </a:spcBef>
              <a:spcAft>
                <a:spcPts val="0"/>
              </a:spcAft>
              <a:buSzPts val="1100"/>
              <a:buChar char="✦"/>
            </a:pPr>
            <a:r>
              <a:rPr lang="en"/>
              <a:t>Jupiter is a gas giant and the biggest planet in the Solar System. It's the fourth-brightest object in the night sky. It was named after the Roman god of the skies and lightning</a:t>
            </a:r>
            <a:endParaRPr/>
          </a:p>
          <a:p>
            <a:pPr indent="-298450" lvl="0" marL="457200" rtl="0" algn="l">
              <a:spcBef>
                <a:spcPts val="1000"/>
              </a:spcBef>
              <a:spcAft>
                <a:spcPts val="0"/>
              </a:spcAft>
              <a:buSzPts val="1100"/>
              <a:buChar char="✦"/>
            </a:pPr>
            <a:r>
              <a:rPr lang="en"/>
              <a:t>Mercury is the smallest planet in the Solar System. It was named after the Roman messenger god</a:t>
            </a:r>
            <a:endParaRPr/>
          </a:p>
          <a:p>
            <a:pPr indent="-298450" lvl="0" marL="457200" rtl="0" algn="l">
              <a:spcBef>
                <a:spcPts val="1000"/>
              </a:spcBef>
              <a:spcAft>
                <a:spcPts val="1000"/>
              </a:spcAft>
              <a:buSzPts val="1100"/>
              <a:buChar char="✦"/>
            </a:pPr>
            <a:r>
              <a:rPr lang="en"/>
              <a:t>Despite being red, Mars is actually a cold place. It's full of iron oxide dust, which gives the planet its reddish cast</a:t>
            </a:r>
            <a:endParaRPr/>
          </a:p>
        </p:txBody>
      </p:sp>
      <p:sp>
        <p:nvSpPr>
          <p:cNvPr id="332" name="Google Shape;332;p36"/>
          <p:cNvSpPr/>
          <p:nvPr/>
        </p:nvSpPr>
        <p:spPr>
          <a:xfrm>
            <a:off x="713225" y="4456700"/>
            <a:ext cx="294600" cy="2946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6"/>
          <p:cNvSpPr/>
          <p:nvPr/>
        </p:nvSpPr>
        <p:spPr>
          <a:xfrm>
            <a:off x="7966175" y="4127638"/>
            <a:ext cx="177900" cy="1779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
          <p:cNvSpPr/>
          <p:nvPr/>
        </p:nvSpPr>
        <p:spPr>
          <a:xfrm>
            <a:off x="7462525" y="1340930"/>
            <a:ext cx="255900" cy="2562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6"/>
          <p:cNvSpPr/>
          <p:nvPr/>
        </p:nvSpPr>
        <p:spPr>
          <a:xfrm>
            <a:off x="7137325" y="2482480"/>
            <a:ext cx="255900" cy="2562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6"/>
          <p:cNvSpPr/>
          <p:nvPr/>
        </p:nvSpPr>
        <p:spPr>
          <a:xfrm>
            <a:off x="7582000" y="2634801"/>
            <a:ext cx="223200" cy="2232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7"/>
          <p:cNvSpPr txBox="1"/>
          <p:nvPr>
            <p:ph type="title"/>
          </p:nvPr>
        </p:nvSpPr>
        <p:spPr>
          <a:xfrm>
            <a:off x="713275" y="540000"/>
            <a:ext cx="4991100" cy="13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342" name="Google Shape;342;p37"/>
          <p:cNvSpPr txBox="1"/>
          <p:nvPr>
            <p:ph idx="1" type="subTitle"/>
          </p:nvPr>
        </p:nvSpPr>
        <p:spPr>
          <a:xfrm>
            <a:off x="713225" y="1993850"/>
            <a:ext cx="4991100" cy="10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2"/>
                </a:solidFill>
                <a:latin typeface="Righteous"/>
                <a:ea typeface="Righteous"/>
                <a:cs typeface="Righteous"/>
                <a:sym typeface="Righteous"/>
              </a:rPr>
              <a:t>D</a:t>
            </a:r>
            <a:r>
              <a:rPr lang="en" sz="2000">
                <a:solidFill>
                  <a:schemeClr val="lt2"/>
                </a:solidFill>
                <a:latin typeface="Righteous"/>
                <a:ea typeface="Righteous"/>
                <a:cs typeface="Righteous"/>
                <a:sym typeface="Righteous"/>
              </a:rPr>
              <a:t>o you have any questions?</a:t>
            </a:r>
            <a:endParaRPr sz="2000">
              <a:solidFill>
                <a:schemeClr val="lt2"/>
              </a:solidFill>
              <a:latin typeface="Righteous"/>
              <a:ea typeface="Righteous"/>
              <a:cs typeface="Righteous"/>
              <a:sym typeface="Righteous"/>
            </a:endParaRPr>
          </a:p>
          <a:p>
            <a:pPr indent="0" lvl="0" marL="0" rtl="0" algn="l">
              <a:spcBef>
                <a:spcPts val="1000"/>
              </a:spcBef>
              <a:spcAft>
                <a:spcPts val="0"/>
              </a:spcAft>
              <a:buNone/>
            </a:pPr>
            <a:r>
              <a:rPr lang="en"/>
              <a:t>youremail@freepik.com</a:t>
            </a:r>
            <a:endParaRPr/>
          </a:p>
          <a:p>
            <a:pPr indent="0" lvl="0" marL="0" rtl="0" algn="l">
              <a:spcBef>
                <a:spcPts val="0"/>
              </a:spcBef>
              <a:spcAft>
                <a:spcPts val="0"/>
              </a:spcAft>
              <a:buNone/>
            </a:pPr>
            <a:r>
              <a:rPr lang="en"/>
              <a:t>+34 654 321 432</a:t>
            </a:r>
            <a:endParaRPr/>
          </a:p>
          <a:p>
            <a:pPr indent="0" lvl="0" marL="0" rtl="0" algn="l">
              <a:spcBef>
                <a:spcPts val="0"/>
              </a:spcBef>
              <a:spcAft>
                <a:spcPts val="0"/>
              </a:spcAft>
              <a:buNone/>
            </a:pPr>
            <a:r>
              <a:rPr lang="en"/>
              <a:t>yourwebsite.com</a:t>
            </a:r>
            <a:endParaRPr/>
          </a:p>
        </p:txBody>
      </p:sp>
      <p:sp>
        <p:nvSpPr>
          <p:cNvPr id="343" name="Google Shape;343;p37"/>
          <p:cNvSpPr txBox="1"/>
          <p:nvPr/>
        </p:nvSpPr>
        <p:spPr>
          <a:xfrm>
            <a:off x="713275" y="4274600"/>
            <a:ext cx="41517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Please keep this slide for attribution</a:t>
            </a:r>
            <a:endParaRPr sz="1200">
              <a:solidFill>
                <a:schemeClr val="dk1"/>
              </a:solidFill>
              <a:latin typeface="Montserrat"/>
              <a:ea typeface="Montserrat"/>
              <a:cs typeface="Montserrat"/>
              <a:sym typeface="Montserrat"/>
            </a:endParaRPr>
          </a:p>
        </p:txBody>
      </p:sp>
      <p:sp>
        <p:nvSpPr>
          <p:cNvPr id="344" name="Google Shape;344;p37"/>
          <p:cNvSpPr/>
          <p:nvPr/>
        </p:nvSpPr>
        <p:spPr>
          <a:xfrm>
            <a:off x="7281300" y="447450"/>
            <a:ext cx="1242000" cy="12420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7"/>
          <p:cNvSpPr/>
          <p:nvPr/>
        </p:nvSpPr>
        <p:spPr>
          <a:xfrm>
            <a:off x="7281300" y="1951001"/>
            <a:ext cx="1242000" cy="12420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7"/>
          <p:cNvSpPr/>
          <p:nvPr/>
        </p:nvSpPr>
        <p:spPr>
          <a:xfrm>
            <a:off x="7281300" y="3454500"/>
            <a:ext cx="1242000" cy="12420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7"/>
          <p:cNvSpPr/>
          <p:nvPr/>
        </p:nvSpPr>
        <p:spPr>
          <a:xfrm>
            <a:off x="6221125" y="3783000"/>
            <a:ext cx="358200" cy="3582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7"/>
          <p:cNvSpPr/>
          <p:nvPr/>
        </p:nvSpPr>
        <p:spPr>
          <a:xfrm>
            <a:off x="5130600" y="2762700"/>
            <a:ext cx="294600" cy="2946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7"/>
          <p:cNvSpPr/>
          <p:nvPr/>
        </p:nvSpPr>
        <p:spPr>
          <a:xfrm>
            <a:off x="4923700" y="2739488"/>
            <a:ext cx="177900" cy="1779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7"/>
          <p:cNvSpPr/>
          <p:nvPr/>
        </p:nvSpPr>
        <p:spPr>
          <a:xfrm>
            <a:off x="6182825" y="990675"/>
            <a:ext cx="236100" cy="2361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7"/>
          <p:cNvSpPr/>
          <p:nvPr/>
        </p:nvSpPr>
        <p:spPr>
          <a:xfrm>
            <a:off x="3463325" y="2917400"/>
            <a:ext cx="177900" cy="1779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7"/>
          <p:cNvGrpSpPr/>
          <p:nvPr/>
        </p:nvGrpSpPr>
        <p:grpSpPr>
          <a:xfrm>
            <a:off x="7755492" y="922179"/>
            <a:ext cx="293616" cy="293640"/>
            <a:chOff x="266768" y="1721375"/>
            <a:chExt cx="397907" cy="397887"/>
          </a:xfrm>
        </p:grpSpPr>
        <p:sp>
          <p:nvSpPr>
            <p:cNvPr id="353" name="Google Shape;353;p3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37"/>
          <p:cNvGrpSpPr/>
          <p:nvPr/>
        </p:nvGrpSpPr>
        <p:grpSpPr>
          <a:xfrm>
            <a:off x="7755507" y="2445854"/>
            <a:ext cx="293585" cy="293640"/>
            <a:chOff x="864491" y="1723250"/>
            <a:chExt cx="397866" cy="397887"/>
          </a:xfrm>
        </p:grpSpPr>
        <p:sp>
          <p:nvSpPr>
            <p:cNvPr id="356" name="Google Shape;356;p3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37"/>
          <p:cNvGrpSpPr/>
          <p:nvPr/>
        </p:nvGrpSpPr>
        <p:grpSpPr>
          <a:xfrm>
            <a:off x="7754933" y="3928181"/>
            <a:ext cx="294735" cy="294735"/>
            <a:chOff x="1190625" y="238125"/>
            <a:chExt cx="5235075" cy="5235075"/>
          </a:xfrm>
        </p:grpSpPr>
        <p:sp>
          <p:nvSpPr>
            <p:cNvPr id="360" name="Google Shape;360;p3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5" name="Shape 365"/>
        <p:cNvGrpSpPr/>
        <p:nvPr/>
      </p:nvGrpSpPr>
      <p:grpSpPr>
        <a:xfrm>
          <a:off x="0" y="0"/>
          <a:ext cx="0" cy="0"/>
          <a:chOff x="0" y="0"/>
          <a:chExt cx="0" cy="0"/>
        </a:xfrm>
      </p:grpSpPr>
      <p:sp>
        <p:nvSpPr>
          <p:cNvPr id="366" name="Google Shape;366;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graphicFrame>
        <p:nvGraphicFramePr>
          <p:cNvPr id="367" name="Google Shape;367;p38"/>
          <p:cNvGraphicFramePr/>
          <p:nvPr/>
        </p:nvGraphicFramePr>
        <p:xfrm>
          <a:off x="720000" y="1612275"/>
          <a:ext cx="3000000" cy="3000000"/>
        </p:xfrm>
        <a:graphic>
          <a:graphicData uri="http://schemas.openxmlformats.org/drawingml/2006/table">
            <a:tbl>
              <a:tblPr>
                <a:noFill/>
                <a:tableStyleId>{2CC3E13B-49FB-422A-A0E6-F600161991EE}</a:tableStyleId>
              </a:tblPr>
              <a:tblGrid>
                <a:gridCol w="2327400"/>
                <a:gridCol w="5376600"/>
              </a:tblGrid>
              <a:tr h="413450">
                <a:tc>
                  <a:txBody>
                    <a:bodyPr/>
                    <a:lstStyle/>
                    <a:p>
                      <a:pPr indent="0" lvl="0" marL="0" rtl="0" algn="l">
                        <a:spcBef>
                          <a:spcPts val="0"/>
                        </a:spcBef>
                        <a:spcAft>
                          <a:spcPts val="0"/>
                        </a:spcAft>
                        <a:buNone/>
                      </a:pPr>
                      <a:r>
                        <a:rPr b="1" lang="en" sz="900">
                          <a:solidFill>
                            <a:schemeClr val="hlink"/>
                          </a:solidFill>
                          <a:uFill>
                            <a:noFill/>
                          </a:uFill>
                          <a:latin typeface="Montserrat"/>
                          <a:ea typeface="Montserrat"/>
                          <a:cs typeface="Montserrat"/>
                          <a:sym typeface="Montserrat"/>
                          <a:hlinkClick action="ppaction://hlinksldjump" r:id="rId3"/>
                        </a:rPr>
                        <a:t>Fonts</a:t>
                      </a:r>
                      <a:endParaRPr b="1" sz="900">
                        <a:solidFill>
                          <a:schemeClr val="dk1"/>
                        </a:solidFill>
                        <a:latin typeface="Montserrat"/>
                        <a:ea typeface="Montserrat"/>
                        <a:cs typeface="Montserrat"/>
                        <a:sym typeface="Montserrat"/>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1"/>
                          </a:solidFill>
                          <a:latin typeface="Montserrat"/>
                          <a:ea typeface="Montserrat"/>
                          <a:cs typeface="Montserrat"/>
                          <a:sym typeface="Montserrat"/>
                        </a:rPr>
                        <a:t>To view this template correctly in PowerPoint, download and install the fonts we used</a:t>
                      </a:r>
                      <a:endParaRPr sz="900">
                        <a:solidFill>
                          <a:schemeClr val="dk1"/>
                        </a:solidFill>
                        <a:latin typeface="Montserrat"/>
                        <a:ea typeface="Montserrat"/>
                        <a:cs typeface="Montserrat"/>
                        <a:sym typeface="Montserrat"/>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alpha val="0"/>
                        </a:schemeClr>
                      </a:solidFill>
                      <a:prstDash val="solid"/>
                      <a:round/>
                      <a:headEnd len="sm" w="sm" type="none"/>
                      <a:tailEnd len="sm" w="sm" type="none"/>
                    </a:lnT>
                    <a:lnB cap="flat" cmpd="sng" w="19050">
                      <a:solidFill>
                        <a:schemeClr val="lt2"/>
                      </a:solidFill>
                      <a:prstDash val="solid"/>
                      <a:round/>
                      <a:headEnd len="sm" w="sm" type="none"/>
                      <a:tailEnd len="sm" w="sm" type="none"/>
                    </a:lnB>
                  </a:tcPr>
                </a:tc>
              </a:tr>
              <a:tr h="413450">
                <a:tc>
                  <a:txBody>
                    <a:bodyPr/>
                    <a:lstStyle/>
                    <a:p>
                      <a:pPr indent="0" lvl="0" marL="0" rtl="0" algn="l">
                        <a:spcBef>
                          <a:spcPts val="0"/>
                        </a:spcBef>
                        <a:spcAft>
                          <a:spcPts val="0"/>
                        </a:spcAft>
                        <a:buNone/>
                      </a:pPr>
                      <a:r>
                        <a:rPr b="1" lang="en" sz="900">
                          <a:solidFill>
                            <a:schemeClr val="hlink"/>
                          </a:solidFill>
                          <a:uFill>
                            <a:noFill/>
                          </a:uFill>
                          <a:latin typeface="Montserrat"/>
                          <a:ea typeface="Montserrat"/>
                          <a:cs typeface="Montserrat"/>
                          <a:sym typeface="Montserrat"/>
                          <a:hlinkClick action="ppaction://hlinksldjump" r:id="rId4"/>
                        </a:rPr>
                        <a:t>Used </a:t>
                      </a:r>
                      <a:r>
                        <a:rPr b="1" lang="en" sz="900">
                          <a:solidFill>
                            <a:schemeClr val="dk1"/>
                          </a:solidFill>
                          <a:latin typeface="Montserrat"/>
                          <a:ea typeface="Montserrat"/>
                          <a:cs typeface="Montserrat"/>
                          <a:sym typeface="Montserrat"/>
                        </a:rPr>
                        <a:t>and </a:t>
                      </a:r>
                      <a:r>
                        <a:rPr b="1" lang="en" sz="900">
                          <a:solidFill>
                            <a:schemeClr val="hlink"/>
                          </a:solidFill>
                          <a:uFill>
                            <a:noFill/>
                          </a:uFill>
                          <a:latin typeface="Montserrat"/>
                          <a:ea typeface="Montserrat"/>
                          <a:cs typeface="Montserrat"/>
                          <a:sym typeface="Montserrat"/>
                          <a:hlinkClick action="ppaction://hlinksldjump" r:id="rId5"/>
                        </a:rPr>
                        <a:t>alternative</a:t>
                      </a:r>
                      <a:r>
                        <a:rPr b="1" lang="en" sz="900">
                          <a:solidFill>
                            <a:schemeClr val="hlink"/>
                          </a:solidFill>
                          <a:uFill>
                            <a:noFill/>
                          </a:uFill>
                          <a:latin typeface="Montserrat"/>
                          <a:ea typeface="Montserrat"/>
                          <a:cs typeface="Montserrat"/>
                          <a:sym typeface="Montserrat"/>
                          <a:hlinkClick action="ppaction://hlinksldjump" r:id="rId6"/>
                        </a:rPr>
                        <a:t> resources</a:t>
                      </a:r>
                      <a:endParaRPr b="1" sz="900">
                        <a:solidFill>
                          <a:schemeClr val="dk1"/>
                        </a:solidFill>
                        <a:latin typeface="Montserrat"/>
                        <a:ea typeface="Montserrat"/>
                        <a:cs typeface="Montserrat"/>
                        <a:sym typeface="Montserrat"/>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900">
                          <a:solidFill>
                            <a:schemeClr val="dk1"/>
                          </a:solidFill>
                          <a:latin typeface="Montserrat"/>
                          <a:ea typeface="Montserrat"/>
                          <a:cs typeface="Montserrat"/>
                          <a:sym typeface="Montserrat"/>
                        </a:rPr>
                        <a:t>An assortment of graphic resources that are suitable for use in this presentation</a:t>
                      </a:r>
                      <a:endParaRPr sz="900">
                        <a:solidFill>
                          <a:schemeClr val="dk1"/>
                        </a:solidFill>
                        <a:latin typeface="Montserrat"/>
                        <a:ea typeface="Montserrat"/>
                        <a:cs typeface="Montserrat"/>
                        <a:sym typeface="Montserrat"/>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413450">
                <a:tc>
                  <a:txBody>
                    <a:bodyPr/>
                    <a:lstStyle/>
                    <a:p>
                      <a:pPr indent="0" lvl="0" marL="0" rtl="0" algn="l">
                        <a:spcBef>
                          <a:spcPts val="0"/>
                        </a:spcBef>
                        <a:spcAft>
                          <a:spcPts val="0"/>
                        </a:spcAft>
                        <a:buNone/>
                      </a:pPr>
                      <a:r>
                        <a:rPr b="1" lang="en" sz="900">
                          <a:solidFill>
                            <a:schemeClr val="hlink"/>
                          </a:solidFill>
                          <a:uFill>
                            <a:noFill/>
                          </a:uFill>
                          <a:latin typeface="Montserrat"/>
                          <a:ea typeface="Montserrat"/>
                          <a:cs typeface="Montserrat"/>
                          <a:sym typeface="Montserrat"/>
                          <a:hlinkClick action="ppaction://hlinksldjump" r:id="rId7"/>
                        </a:rPr>
                        <a:t>Thanks slide</a:t>
                      </a:r>
                      <a:endParaRPr b="1" sz="900">
                        <a:solidFill>
                          <a:schemeClr val="dk1"/>
                        </a:solidFill>
                        <a:latin typeface="Montserrat"/>
                        <a:ea typeface="Montserrat"/>
                        <a:cs typeface="Montserrat"/>
                        <a:sym typeface="Montserrat"/>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1"/>
                          </a:solidFill>
                          <a:latin typeface="Montserrat"/>
                          <a:ea typeface="Montserrat"/>
                          <a:cs typeface="Montserrat"/>
                          <a:sym typeface="Montserrat"/>
                        </a:rPr>
                        <a:t>You must keep it so that proper credits for our design are given</a:t>
                      </a:r>
                      <a:endParaRPr sz="900">
                        <a:solidFill>
                          <a:schemeClr val="dk1"/>
                        </a:solidFill>
                        <a:latin typeface="Montserrat"/>
                        <a:ea typeface="Montserrat"/>
                        <a:cs typeface="Montserrat"/>
                        <a:sym typeface="Montserrat"/>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413450">
                <a:tc>
                  <a:txBody>
                    <a:bodyPr/>
                    <a:lstStyle/>
                    <a:p>
                      <a:pPr indent="0" lvl="0" marL="0" rtl="0" algn="l">
                        <a:spcBef>
                          <a:spcPts val="0"/>
                        </a:spcBef>
                        <a:spcAft>
                          <a:spcPts val="0"/>
                        </a:spcAft>
                        <a:buNone/>
                      </a:pPr>
                      <a:r>
                        <a:rPr b="1" lang="en" sz="900">
                          <a:solidFill>
                            <a:schemeClr val="hlink"/>
                          </a:solidFill>
                          <a:uFill>
                            <a:noFill/>
                          </a:uFill>
                          <a:latin typeface="Montserrat"/>
                          <a:ea typeface="Montserrat"/>
                          <a:cs typeface="Montserrat"/>
                          <a:sym typeface="Montserrat"/>
                          <a:hlinkClick action="ppaction://hlinksldjump" r:id="rId8"/>
                        </a:rPr>
                        <a:t>Colors</a:t>
                      </a:r>
                      <a:endParaRPr b="1" sz="900">
                        <a:solidFill>
                          <a:schemeClr val="dk1"/>
                        </a:solidFill>
                        <a:latin typeface="Montserrat"/>
                        <a:ea typeface="Montserrat"/>
                        <a:cs typeface="Montserrat"/>
                        <a:sym typeface="Montserrat"/>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1"/>
                          </a:solidFill>
                          <a:latin typeface="Montserrat"/>
                          <a:ea typeface="Montserrat"/>
                          <a:cs typeface="Montserrat"/>
                          <a:sym typeface="Montserrat"/>
                        </a:rPr>
                        <a:t>All the colors used in this presentation</a:t>
                      </a:r>
                      <a:endParaRPr sz="900">
                        <a:solidFill>
                          <a:schemeClr val="dk1"/>
                        </a:solidFill>
                        <a:latin typeface="Montserrat"/>
                        <a:ea typeface="Montserrat"/>
                        <a:cs typeface="Montserrat"/>
                        <a:sym typeface="Montserrat"/>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413450">
                <a:tc>
                  <a:txBody>
                    <a:bodyPr/>
                    <a:lstStyle/>
                    <a:p>
                      <a:pPr indent="0" lvl="0" marL="0" rtl="0" algn="l">
                        <a:spcBef>
                          <a:spcPts val="0"/>
                        </a:spcBef>
                        <a:spcAft>
                          <a:spcPts val="0"/>
                        </a:spcAft>
                        <a:buNone/>
                      </a:pPr>
                      <a:r>
                        <a:rPr b="1" lang="en" sz="900">
                          <a:solidFill>
                            <a:schemeClr val="hlink"/>
                          </a:solidFill>
                          <a:uFill>
                            <a:noFill/>
                          </a:uFill>
                          <a:latin typeface="Montserrat"/>
                          <a:ea typeface="Montserrat"/>
                          <a:cs typeface="Montserrat"/>
                          <a:sym typeface="Montserrat"/>
                          <a:hlinkClick action="ppaction://hlinksldjump" r:id="rId9"/>
                        </a:rPr>
                        <a:t>Icons </a:t>
                      </a:r>
                      <a:r>
                        <a:rPr b="1" lang="en" sz="900">
                          <a:solidFill>
                            <a:schemeClr val="dk1"/>
                          </a:solidFill>
                          <a:latin typeface="Montserrat"/>
                          <a:ea typeface="Montserrat"/>
                          <a:cs typeface="Montserrat"/>
                          <a:sym typeface="Montserrat"/>
                        </a:rPr>
                        <a:t>and </a:t>
                      </a:r>
                      <a:r>
                        <a:rPr b="1" lang="en" sz="900">
                          <a:solidFill>
                            <a:schemeClr val="hlink"/>
                          </a:solidFill>
                          <a:uFill>
                            <a:noFill/>
                          </a:uFill>
                          <a:latin typeface="Montserrat"/>
                          <a:ea typeface="Montserrat"/>
                          <a:cs typeface="Montserrat"/>
                          <a:sym typeface="Montserrat"/>
                          <a:hlinkClick action="ppaction://hlinksldjump" r:id="rId10"/>
                        </a:rPr>
                        <a:t>infographic resources</a:t>
                      </a:r>
                      <a:endParaRPr b="1" sz="900">
                        <a:solidFill>
                          <a:schemeClr val="dk1"/>
                        </a:solidFill>
                        <a:latin typeface="Montserrat"/>
                        <a:ea typeface="Montserrat"/>
                        <a:cs typeface="Montserrat"/>
                        <a:sym typeface="Montserrat"/>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Montserrat"/>
                          <a:ea typeface="Montserrat"/>
                          <a:cs typeface="Montserrat"/>
                          <a:sym typeface="Montserrat"/>
                        </a:rPr>
                        <a:t>These can be used in the template, and their size and color can be edited</a:t>
                      </a:r>
                      <a:endParaRPr sz="900">
                        <a:solidFill>
                          <a:schemeClr val="dk1"/>
                        </a:solidFill>
                        <a:latin typeface="Montserrat"/>
                        <a:ea typeface="Montserrat"/>
                        <a:cs typeface="Montserrat"/>
                        <a:sym typeface="Montserrat"/>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r>
              <a:tr h="413450">
                <a:tc>
                  <a:txBody>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Editable presentation theme </a:t>
                      </a:r>
                      <a:endParaRPr b="1" sz="900">
                        <a:solidFill>
                          <a:schemeClr val="dk1"/>
                        </a:solidFill>
                        <a:latin typeface="Montserrat"/>
                        <a:ea typeface="Montserrat"/>
                        <a:cs typeface="Montserrat"/>
                        <a:sym typeface="Montserrat"/>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1"/>
                          </a:solidFill>
                          <a:latin typeface="Montserrat"/>
                          <a:ea typeface="Montserrat"/>
                          <a:cs typeface="Montserrat"/>
                          <a:sym typeface="Montserrat"/>
                        </a:rPr>
                        <a:t>You can edit the master slides easily. For more info, click </a:t>
                      </a:r>
                      <a:r>
                        <a:rPr b="1" lang="en" sz="900">
                          <a:solidFill>
                            <a:schemeClr val="dk1"/>
                          </a:solidFill>
                          <a:uFill>
                            <a:noFill/>
                          </a:uFill>
                          <a:latin typeface="Montserrat"/>
                          <a:ea typeface="Montserrat"/>
                          <a:cs typeface="Montserrat"/>
                          <a:sym typeface="Montserrat"/>
                          <a:hlinkClick r:id="rId11">
                            <a:extLst>
                              <a:ext uri="{A12FA001-AC4F-418D-AE19-62706E023703}">
                                <ahyp:hlinkClr val="tx"/>
                              </a:ext>
                            </a:extLst>
                          </a:hlinkClick>
                        </a:rPr>
                        <a:t>here</a:t>
                      </a:r>
                      <a:endParaRPr sz="900">
                        <a:solidFill>
                          <a:schemeClr val="dk1"/>
                        </a:solidFill>
                        <a:latin typeface="Montserrat"/>
                        <a:ea typeface="Montserrat"/>
                        <a:cs typeface="Montserrat"/>
                        <a:sym typeface="Montserrat"/>
                      </a:endParaRPr>
                    </a:p>
                  </a:txBody>
                  <a:tcPr marT="91425" marB="91425" marR="91425" marL="91425" anchor="ctr">
                    <a:lnL cap="flat" cmpd="sng" w="19050">
                      <a:solidFill>
                        <a:schemeClr val="lt2">
                          <a:alpha val="0"/>
                        </a:schemeClr>
                      </a:solidFill>
                      <a:prstDash val="solid"/>
                      <a:round/>
                      <a:headEnd len="sm" w="sm" type="none"/>
                      <a:tailEnd len="sm" w="sm" type="none"/>
                    </a:lnL>
                    <a:lnR cap="flat" cmpd="sng" w="19050">
                      <a:solidFill>
                        <a:schemeClr val="lt2">
                          <a:alpha val="0"/>
                        </a:schemeClr>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alpha val="0"/>
                        </a:schemeClr>
                      </a:solidFill>
                      <a:prstDash val="solid"/>
                      <a:round/>
                      <a:headEnd len="sm" w="sm" type="none"/>
                      <a:tailEnd len="sm" w="sm" type="none"/>
                    </a:lnB>
                  </a:tcPr>
                </a:tc>
              </a:tr>
            </a:tbl>
          </a:graphicData>
        </a:graphic>
      </p:graphicFrame>
      <p:sp>
        <p:nvSpPr>
          <p:cNvPr id="368" name="Google Shape;368;p38"/>
          <p:cNvSpPr txBox="1"/>
          <p:nvPr/>
        </p:nvSpPr>
        <p:spPr>
          <a:xfrm>
            <a:off x="720000" y="1132575"/>
            <a:ext cx="7704000" cy="479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b="1" lang="en" sz="1100">
                <a:solidFill>
                  <a:schemeClr val="dk1"/>
                </a:solidFill>
                <a:latin typeface="Montserrat"/>
                <a:ea typeface="Montserrat"/>
                <a:cs typeface="Montserrat"/>
                <a:sym typeface="Montserrat"/>
              </a:rPr>
              <a:t>This is a slide structure based on a marketing plan presentation</a:t>
            </a:r>
            <a:endParaRPr b="1" sz="11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100">
                <a:solidFill>
                  <a:schemeClr val="dk1"/>
                </a:solidFill>
                <a:latin typeface="Montserrat"/>
                <a:ea typeface="Montserrat"/>
                <a:cs typeface="Montserrat"/>
                <a:sym typeface="Montserrat"/>
              </a:rPr>
              <a:t>You can delete this slide when you’re done editing the presentation</a:t>
            </a:r>
            <a:endParaRPr b="1" sz="1100">
              <a:solidFill>
                <a:schemeClr val="dk1"/>
              </a:solidFill>
              <a:latin typeface="Montserrat"/>
              <a:ea typeface="Montserrat"/>
              <a:cs typeface="Montserrat"/>
              <a:sym typeface="Montserrat"/>
            </a:endParaRPr>
          </a:p>
        </p:txBody>
      </p:sp>
      <p:sp>
        <p:nvSpPr>
          <p:cNvPr id="369" name="Google Shape;369;p38"/>
          <p:cNvSpPr txBox="1"/>
          <p:nvPr/>
        </p:nvSpPr>
        <p:spPr>
          <a:xfrm>
            <a:off x="720000" y="4147800"/>
            <a:ext cx="31626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For more info:</a:t>
            </a:r>
            <a:br>
              <a:rPr b="1" lang="en" sz="900">
                <a:solidFill>
                  <a:schemeClr val="dk1"/>
                </a:solidFill>
                <a:latin typeface="Montserrat"/>
                <a:ea typeface="Montserrat"/>
                <a:cs typeface="Montserrat"/>
                <a:sym typeface="Montserrat"/>
              </a:rPr>
            </a:br>
            <a:r>
              <a:rPr b="1" lang="en" sz="900">
                <a:solidFill>
                  <a:schemeClr val="dk1"/>
                </a:solidFill>
                <a:uFill>
                  <a:noFill/>
                </a:uFill>
                <a:latin typeface="Montserrat"/>
                <a:ea typeface="Montserrat"/>
                <a:cs typeface="Montserrat"/>
                <a:sym typeface="Montserrat"/>
                <a:hlinkClick r:id="rId12">
                  <a:extLst>
                    <a:ext uri="{A12FA001-AC4F-418D-AE19-62706E023703}">
                      <ahyp:hlinkClr val="tx"/>
                    </a:ext>
                  </a:extLst>
                </a:hlinkClick>
              </a:rPr>
              <a:t>SLIDESGO </a:t>
            </a:r>
            <a:r>
              <a:rPr b="1" lang="en" sz="900">
                <a:solidFill>
                  <a:schemeClr val="dk1"/>
                </a:solidFill>
                <a:latin typeface="Montserrat"/>
                <a:ea typeface="Montserrat"/>
                <a:cs typeface="Montserrat"/>
                <a:sym typeface="Montserrat"/>
              </a:rPr>
              <a:t>| </a:t>
            </a:r>
            <a:r>
              <a:rPr b="1" lang="en" sz="900">
                <a:solidFill>
                  <a:schemeClr val="dk1"/>
                </a:solidFill>
                <a:uFill>
                  <a:noFill/>
                </a:uFill>
                <a:latin typeface="Montserrat"/>
                <a:ea typeface="Montserrat"/>
                <a:cs typeface="Montserrat"/>
                <a:sym typeface="Montserrat"/>
                <a:hlinkClick r:id="rId13">
                  <a:extLst>
                    <a:ext uri="{A12FA001-AC4F-418D-AE19-62706E023703}">
                      <ahyp:hlinkClr val="tx"/>
                    </a:ext>
                  </a:extLst>
                </a:hlinkClick>
              </a:rPr>
              <a:t>SLIDESGO SCHOOL</a:t>
            </a:r>
            <a:r>
              <a:rPr b="1" lang="en" sz="900">
                <a:solidFill>
                  <a:schemeClr val="dk1"/>
                </a:solidFill>
                <a:latin typeface="Montserrat"/>
                <a:ea typeface="Montserrat"/>
                <a:cs typeface="Montserrat"/>
                <a:sym typeface="Montserrat"/>
              </a:rPr>
              <a:t> | </a:t>
            </a:r>
            <a:r>
              <a:rPr b="1" lang="en" sz="900">
                <a:solidFill>
                  <a:schemeClr val="dk1"/>
                </a:solidFill>
                <a:uFill>
                  <a:noFill/>
                </a:uFill>
                <a:latin typeface="Montserrat"/>
                <a:ea typeface="Montserrat"/>
                <a:cs typeface="Montserrat"/>
                <a:sym typeface="Montserrat"/>
                <a:hlinkClick r:id="rId14">
                  <a:extLst>
                    <a:ext uri="{A12FA001-AC4F-418D-AE19-62706E023703}">
                      <ahyp:hlinkClr val="tx"/>
                    </a:ext>
                  </a:extLst>
                </a:hlinkClick>
              </a:rPr>
              <a:t>FAQ</a:t>
            </a:r>
            <a:r>
              <a:rPr b="1" lang="en" sz="900">
                <a:solidFill>
                  <a:schemeClr val="dk1"/>
                </a:solidFill>
                <a:latin typeface="Montserrat"/>
                <a:ea typeface="Montserrat"/>
                <a:cs typeface="Montserrat"/>
                <a:sym typeface="Montserrat"/>
              </a:rPr>
              <a:t>s</a:t>
            </a:r>
            <a:endParaRPr b="1" sz="900">
              <a:solidFill>
                <a:schemeClr val="dk1"/>
              </a:solidFill>
              <a:latin typeface="Montserrat"/>
              <a:ea typeface="Montserrat"/>
              <a:cs typeface="Montserrat"/>
              <a:sym typeface="Montserrat"/>
            </a:endParaRPr>
          </a:p>
        </p:txBody>
      </p:sp>
      <p:sp>
        <p:nvSpPr>
          <p:cNvPr id="370" name="Google Shape;370;p38"/>
          <p:cNvSpPr txBox="1"/>
          <p:nvPr/>
        </p:nvSpPr>
        <p:spPr>
          <a:xfrm>
            <a:off x="3882600" y="4147800"/>
            <a:ext cx="32862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You can visit our sister </a:t>
            </a:r>
            <a:r>
              <a:rPr b="1" lang="en" sz="900">
                <a:solidFill>
                  <a:schemeClr val="dk1"/>
                </a:solidFill>
                <a:latin typeface="Montserrat"/>
                <a:ea typeface="Montserrat"/>
                <a:cs typeface="Montserrat"/>
                <a:sym typeface="Montserrat"/>
              </a:rPr>
              <a:t>projects</a:t>
            </a:r>
            <a:r>
              <a:rPr b="1" lang="en" sz="900">
                <a:solidFill>
                  <a:schemeClr val="dk1"/>
                </a:solidFill>
                <a:latin typeface="Montserrat"/>
                <a:ea typeface="Montserrat"/>
                <a:cs typeface="Montserrat"/>
                <a:sym typeface="Montserrat"/>
              </a:rPr>
              <a:t>:</a:t>
            </a:r>
            <a:br>
              <a:rPr b="1" lang="en" sz="900">
                <a:solidFill>
                  <a:schemeClr val="dk1"/>
                </a:solidFill>
                <a:latin typeface="Montserrat"/>
                <a:ea typeface="Montserrat"/>
                <a:cs typeface="Montserrat"/>
                <a:sym typeface="Montserrat"/>
              </a:rPr>
            </a:br>
            <a:r>
              <a:rPr b="1" lang="en" sz="900">
                <a:solidFill>
                  <a:schemeClr val="dk1"/>
                </a:solidFill>
                <a:uFill>
                  <a:noFill/>
                </a:uFill>
                <a:latin typeface="Montserrat"/>
                <a:ea typeface="Montserrat"/>
                <a:cs typeface="Montserrat"/>
                <a:sym typeface="Montserrat"/>
                <a:hlinkClick r:id="rId15">
                  <a:extLst>
                    <a:ext uri="{A12FA001-AC4F-418D-AE19-62706E023703}">
                      <ahyp:hlinkClr val="tx"/>
                    </a:ext>
                  </a:extLst>
                </a:hlinkClick>
              </a:rPr>
              <a:t>FREEPIK</a:t>
            </a:r>
            <a:r>
              <a:rPr b="1" lang="en" sz="900">
                <a:solidFill>
                  <a:schemeClr val="dk1"/>
                </a:solidFill>
                <a:latin typeface="Montserrat"/>
                <a:ea typeface="Montserrat"/>
                <a:cs typeface="Montserrat"/>
                <a:sym typeface="Montserrat"/>
              </a:rPr>
              <a:t> | </a:t>
            </a:r>
            <a:r>
              <a:rPr b="1" lang="en" sz="900">
                <a:solidFill>
                  <a:schemeClr val="dk1"/>
                </a:solidFill>
                <a:uFill>
                  <a:noFill/>
                </a:uFill>
                <a:latin typeface="Montserrat"/>
                <a:ea typeface="Montserrat"/>
                <a:cs typeface="Montserrat"/>
                <a:sym typeface="Montserrat"/>
                <a:hlinkClick r:id="rId16">
                  <a:extLst>
                    <a:ext uri="{A12FA001-AC4F-418D-AE19-62706E023703}">
                      <ahyp:hlinkClr val="tx"/>
                    </a:ext>
                  </a:extLst>
                </a:hlinkClick>
              </a:rPr>
              <a:t>FLATICON</a:t>
            </a:r>
            <a:r>
              <a:rPr b="1" lang="en" sz="900">
                <a:solidFill>
                  <a:schemeClr val="dk1"/>
                </a:solidFill>
                <a:latin typeface="Montserrat"/>
                <a:ea typeface="Montserrat"/>
                <a:cs typeface="Montserrat"/>
                <a:sym typeface="Montserrat"/>
              </a:rPr>
              <a:t> | </a:t>
            </a:r>
            <a:r>
              <a:rPr b="1" lang="en" sz="900">
                <a:solidFill>
                  <a:schemeClr val="dk1"/>
                </a:solidFill>
                <a:uFill>
                  <a:noFill/>
                </a:uFill>
                <a:latin typeface="Montserrat"/>
                <a:ea typeface="Montserrat"/>
                <a:cs typeface="Montserrat"/>
                <a:sym typeface="Montserrat"/>
                <a:hlinkClick r:id="rId17">
                  <a:extLst>
                    <a:ext uri="{A12FA001-AC4F-418D-AE19-62706E023703}">
                      <ahyp:hlinkClr val="tx"/>
                    </a:ext>
                  </a:extLst>
                </a:hlinkClick>
              </a:rPr>
              <a:t>STORYSET</a:t>
            </a:r>
            <a:r>
              <a:rPr b="1" lang="en" sz="900">
                <a:solidFill>
                  <a:schemeClr val="dk1"/>
                </a:solidFill>
                <a:latin typeface="Montserrat"/>
                <a:ea typeface="Montserrat"/>
                <a:cs typeface="Montserrat"/>
                <a:sym typeface="Montserrat"/>
              </a:rPr>
              <a:t> | </a:t>
            </a:r>
            <a:r>
              <a:rPr b="1" lang="en" sz="900">
                <a:solidFill>
                  <a:schemeClr val="dk1"/>
                </a:solidFill>
                <a:uFill>
                  <a:noFill/>
                </a:uFill>
                <a:latin typeface="Montserrat"/>
                <a:ea typeface="Montserrat"/>
                <a:cs typeface="Montserrat"/>
                <a:sym typeface="Montserrat"/>
                <a:hlinkClick r:id="rId18">
                  <a:extLst>
                    <a:ext uri="{A12FA001-AC4F-418D-AE19-62706E023703}">
                      <ahyp:hlinkClr val="tx"/>
                    </a:ext>
                  </a:extLst>
                </a:hlinkClick>
              </a:rPr>
              <a:t>WEPIK </a:t>
            </a:r>
            <a:r>
              <a:rPr b="1" lang="en" sz="900">
                <a:solidFill>
                  <a:schemeClr val="dk1"/>
                </a:solidFill>
                <a:latin typeface="Montserrat"/>
                <a:ea typeface="Montserrat"/>
                <a:cs typeface="Montserrat"/>
                <a:sym typeface="Montserrat"/>
              </a:rPr>
              <a:t>| </a:t>
            </a:r>
            <a:r>
              <a:rPr b="1" lang="en" sz="900">
                <a:solidFill>
                  <a:schemeClr val="hlink"/>
                </a:solidFill>
                <a:uFill>
                  <a:noFill/>
                </a:uFill>
                <a:latin typeface="Montserrat"/>
                <a:ea typeface="Montserrat"/>
                <a:cs typeface="Montserrat"/>
                <a:sym typeface="Montserrat"/>
                <a:hlinkClick r:id="rId19"/>
              </a:rPr>
              <a:t>VIDEVO</a:t>
            </a:r>
            <a:endParaRPr b="1" sz="900">
              <a:solidFill>
                <a:schemeClr val="dk1"/>
              </a:solidFill>
              <a:latin typeface="Montserrat"/>
              <a:ea typeface="Montserrat"/>
              <a:cs typeface="Montserrat"/>
              <a:sym typeface="Montserrat"/>
            </a:endParaRPr>
          </a:p>
        </p:txBody>
      </p:sp>
      <p:sp>
        <p:nvSpPr>
          <p:cNvPr id="371" name="Google Shape;371;p38"/>
          <p:cNvSpPr/>
          <p:nvPr/>
        </p:nvSpPr>
        <p:spPr>
          <a:xfrm>
            <a:off x="231100" y="4053325"/>
            <a:ext cx="177900" cy="177900"/>
          </a:xfrm>
          <a:prstGeom prst="star4">
            <a:avLst>
              <a:gd fmla="val 1757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5" name="Shape 375"/>
        <p:cNvGrpSpPr/>
        <p:nvPr/>
      </p:nvGrpSpPr>
      <p:grpSpPr>
        <a:xfrm>
          <a:off x="0" y="0"/>
          <a:ext cx="0" cy="0"/>
          <a:chOff x="0" y="0"/>
          <a:chExt cx="0" cy="0"/>
        </a:xfrm>
      </p:grpSpPr>
      <p:sp>
        <p:nvSpPr>
          <p:cNvPr id="376" name="Google Shape;376;p39"/>
          <p:cNvSpPr txBox="1"/>
          <p:nvPr>
            <p:ph idx="1" type="subTitle"/>
          </p:nvPr>
        </p:nvSpPr>
        <p:spPr>
          <a:xfrm>
            <a:off x="713225" y="1810150"/>
            <a:ext cx="6040800" cy="198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
        <p:nvSpPr>
          <p:cNvPr id="377" name="Google Shape;377;p39"/>
          <p:cNvSpPr txBox="1"/>
          <p:nvPr>
            <p:ph type="title"/>
          </p:nvPr>
        </p:nvSpPr>
        <p:spPr>
          <a:xfrm>
            <a:off x="713225" y="3938275"/>
            <a:ext cx="6040800" cy="5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378" name="Google Shape;378;p39"/>
          <p:cNvSpPr/>
          <p:nvPr/>
        </p:nvSpPr>
        <p:spPr>
          <a:xfrm>
            <a:off x="7942950" y="2321113"/>
            <a:ext cx="236100" cy="2361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9"/>
          <p:cNvSpPr/>
          <p:nvPr/>
        </p:nvSpPr>
        <p:spPr>
          <a:xfrm>
            <a:off x="7675275" y="2586288"/>
            <a:ext cx="236100" cy="2361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3" name="Shape 383"/>
        <p:cNvGrpSpPr/>
        <p:nvPr/>
      </p:nvGrpSpPr>
      <p:grpSpPr>
        <a:xfrm>
          <a:off x="0" y="0"/>
          <a:ext cx="0" cy="0"/>
          <a:chOff x="0" y="0"/>
          <a:chExt cx="0" cy="0"/>
        </a:xfrm>
      </p:grpSpPr>
      <p:sp>
        <p:nvSpPr>
          <p:cNvPr id="384" name="Google Shape;384;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385" name="Google Shape;385;p40"/>
          <p:cNvSpPr txBox="1"/>
          <p:nvPr>
            <p:ph idx="1" type="subTitle"/>
          </p:nvPr>
        </p:nvSpPr>
        <p:spPr>
          <a:xfrm>
            <a:off x="5362803" y="2652800"/>
            <a:ext cx="3061200" cy="18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even hotter than Mercury, and its atmosphere is extremely poisonous. It’s the second-brightest natural object in the night sky after the Moon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Mercury is the closest planet to the Sun and the smallest one of them all</a:t>
            </a:r>
            <a:endParaRPr/>
          </a:p>
        </p:txBody>
      </p:sp>
      <p:sp>
        <p:nvSpPr>
          <p:cNvPr id="386" name="Google Shape;386;p40"/>
          <p:cNvSpPr txBox="1"/>
          <p:nvPr>
            <p:ph idx="2" type="subTitle"/>
          </p:nvPr>
        </p:nvSpPr>
        <p:spPr>
          <a:xfrm>
            <a:off x="713225" y="2652800"/>
            <a:ext cx="3061200" cy="18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Despite being red, Mars is actually a cold place. It's full of iron oxide dust, which gives Mars its reddish cast</a:t>
            </a:r>
            <a:endParaRPr/>
          </a:p>
        </p:txBody>
      </p:sp>
      <p:sp>
        <p:nvSpPr>
          <p:cNvPr id="387" name="Google Shape;387;p40"/>
          <p:cNvSpPr txBox="1"/>
          <p:nvPr>
            <p:ph idx="3" type="subTitle"/>
          </p:nvPr>
        </p:nvSpPr>
        <p:spPr>
          <a:xfrm>
            <a:off x="5362803" y="2258300"/>
            <a:ext cx="30612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Long term</a:t>
            </a:r>
            <a:endParaRPr/>
          </a:p>
        </p:txBody>
      </p:sp>
      <p:sp>
        <p:nvSpPr>
          <p:cNvPr id="388" name="Google Shape;388;p40"/>
          <p:cNvSpPr txBox="1"/>
          <p:nvPr>
            <p:ph idx="4" type="subTitle"/>
          </p:nvPr>
        </p:nvSpPr>
        <p:spPr>
          <a:xfrm>
            <a:off x="713225" y="2258300"/>
            <a:ext cx="30612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Short term</a:t>
            </a:r>
            <a:endParaRPr/>
          </a:p>
        </p:txBody>
      </p:sp>
      <p:sp>
        <p:nvSpPr>
          <p:cNvPr id="389" name="Google Shape;389;p40"/>
          <p:cNvSpPr/>
          <p:nvPr/>
        </p:nvSpPr>
        <p:spPr>
          <a:xfrm>
            <a:off x="4389513" y="3242400"/>
            <a:ext cx="358200" cy="3582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0"/>
          <p:cNvSpPr/>
          <p:nvPr/>
        </p:nvSpPr>
        <p:spPr>
          <a:xfrm>
            <a:off x="4977825" y="739963"/>
            <a:ext cx="177900" cy="1779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0"/>
          <p:cNvSpPr/>
          <p:nvPr/>
        </p:nvSpPr>
        <p:spPr>
          <a:xfrm>
            <a:off x="7137300" y="1197943"/>
            <a:ext cx="255900" cy="2562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0"/>
          <p:cNvSpPr/>
          <p:nvPr/>
        </p:nvSpPr>
        <p:spPr>
          <a:xfrm>
            <a:off x="4676300" y="917876"/>
            <a:ext cx="223200" cy="2232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0"/>
          <p:cNvSpPr/>
          <p:nvPr/>
        </p:nvSpPr>
        <p:spPr>
          <a:xfrm>
            <a:off x="827000" y="1688250"/>
            <a:ext cx="358200" cy="3582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0"/>
          <p:cNvSpPr/>
          <p:nvPr/>
        </p:nvSpPr>
        <p:spPr>
          <a:xfrm>
            <a:off x="5486400" y="1688250"/>
            <a:ext cx="358200" cy="3582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0"/>
          <p:cNvSpPr/>
          <p:nvPr/>
        </p:nvSpPr>
        <p:spPr>
          <a:xfrm>
            <a:off x="3311525" y="1549050"/>
            <a:ext cx="177900" cy="1779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9" name="Shape 399"/>
        <p:cNvGrpSpPr/>
        <p:nvPr/>
      </p:nvGrpSpPr>
      <p:grpSpPr>
        <a:xfrm>
          <a:off x="0" y="0"/>
          <a:ext cx="0" cy="0"/>
          <a:chOff x="0" y="0"/>
          <a:chExt cx="0" cy="0"/>
        </a:xfrm>
      </p:grpSpPr>
      <p:sp>
        <p:nvSpPr>
          <p:cNvPr id="400" name="Google Shape;400;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EVOLUTION</a:t>
            </a:r>
            <a:endParaRPr/>
          </a:p>
        </p:txBody>
      </p:sp>
      <p:sp>
        <p:nvSpPr>
          <p:cNvPr id="401" name="Google Shape;401;p41"/>
          <p:cNvSpPr/>
          <p:nvPr/>
        </p:nvSpPr>
        <p:spPr>
          <a:xfrm>
            <a:off x="713229" y="2155975"/>
            <a:ext cx="1686300" cy="5826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3500">
                <a:solidFill>
                  <a:schemeClr val="dk1"/>
                </a:solidFill>
                <a:latin typeface="Righteous"/>
                <a:ea typeface="Righteous"/>
                <a:cs typeface="Righteous"/>
                <a:sym typeface="Righteous"/>
              </a:rPr>
              <a:t>2XXX</a:t>
            </a:r>
            <a:endParaRPr i="1" sz="3500">
              <a:solidFill>
                <a:schemeClr val="dk1"/>
              </a:solidFill>
              <a:latin typeface="Righteous"/>
              <a:ea typeface="Righteous"/>
              <a:cs typeface="Righteous"/>
              <a:sym typeface="Righteous"/>
            </a:endParaRPr>
          </a:p>
        </p:txBody>
      </p:sp>
      <p:sp>
        <p:nvSpPr>
          <p:cNvPr id="402" name="Google Shape;402;p41"/>
          <p:cNvSpPr txBox="1"/>
          <p:nvPr/>
        </p:nvSpPr>
        <p:spPr>
          <a:xfrm>
            <a:off x="720000" y="3186800"/>
            <a:ext cx="1855500" cy="11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E6DFD2"/>
                </a:solidFill>
                <a:latin typeface="Montserrat"/>
                <a:ea typeface="Montserrat"/>
                <a:cs typeface="Montserrat"/>
                <a:sym typeface="Montserrat"/>
              </a:rPr>
              <a:t>Earth is the third planet from the Sun and the only one that harbors life in the Solar System. This is where we all live</a:t>
            </a:r>
            <a:endParaRPr sz="1100">
              <a:solidFill>
                <a:srgbClr val="E6DFD2"/>
              </a:solidFill>
              <a:latin typeface="Montserrat"/>
              <a:ea typeface="Montserrat"/>
              <a:cs typeface="Montserrat"/>
              <a:sym typeface="Montserrat"/>
            </a:endParaRPr>
          </a:p>
        </p:txBody>
      </p:sp>
      <p:sp>
        <p:nvSpPr>
          <p:cNvPr id="403" name="Google Shape;403;p41"/>
          <p:cNvSpPr txBox="1"/>
          <p:nvPr/>
        </p:nvSpPr>
        <p:spPr>
          <a:xfrm>
            <a:off x="720000" y="2729675"/>
            <a:ext cx="18555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Righteous"/>
                <a:ea typeface="Righteous"/>
                <a:cs typeface="Righteous"/>
                <a:sym typeface="Righteous"/>
              </a:rPr>
              <a:t>Earth</a:t>
            </a:r>
            <a:endParaRPr sz="2400">
              <a:solidFill>
                <a:schemeClr val="lt2"/>
              </a:solidFill>
              <a:latin typeface="Righteous"/>
              <a:ea typeface="Righteous"/>
              <a:cs typeface="Righteous"/>
              <a:sym typeface="Righteous"/>
            </a:endParaRPr>
          </a:p>
        </p:txBody>
      </p:sp>
      <p:sp>
        <p:nvSpPr>
          <p:cNvPr id="404" name="Google Shape;404;p41"/>
          <p:cNvSpPr/>
          <p:nvPr/>
        </p:nvSpPr>
        <p:spPr>
          <a:xfrm>
            <a:off x="2660779" y="2155975"/>
            <a:ext cx="1686300" cy="5826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3500">
                <a:solidFill>
                  <a:schemeClr val="dk1"/>
                </a:solidFill>
                <a:latin typeface="Righteous"/>
                <a:ea typeface="Righteous"/>
                <a:cs typeface="Righteous"/>
                <a:sym typeface="Righteous"/>
              </a:rPr>
              <a:t>2XXX</a:t>
            </a:r>
            <a:endParaRPr i="1" sz="3500">
              <a:solidFill>
                <a:schemeClr val="dk1"/>
              </a:solidFill>
              <a:latin typeface="Righteous"/>
              <a:ea typeface="Righteous"/>
              <a:cs typeface="Righteous"/>
              <a:sym typeface="Righteous"/>
            </a:endParaRPr>
          </a:p>
        </p:txBody>
      </p:sp>
      <p:sp>
        <p:nvSpPr>
          <p:cNvPr id="405" name="Google Shape;405;p41"/>
          <p:cNvSpPr txBox="1"/>
          <p:nvPr/>
        </p:nvSpPr>
        <p:spPr>
          <a:xfrm>
            <a:off x="2667550" y="3186800"/>
            <a:ext cx="1855500" cy="11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E6DFD2"/>
                </a:solidFill>
                <a:latin typeface="Montserrat"/>
                <a:ea typeface="Montserrat"/>
                <a:cs typeface="Montserrat"/>
                <a:sym typeface="Montserrat"/>
              </a:rPr>
              <a:t>Jupiter is a gas giant and the biggest planet in the Solar System. It's the fourth-brightest object in the night sky</a:t>
            </a:r>
            <a:endParaRPr sz="1100">
              <a:solidFill>
                <a:srgbClr val="E6DFD2"/>
              </a:solidFill>
              <a:latin typeface="Montserrat"/>
              <a:ea typeface="Montserrat"/>
              <a:cs typeface="Montserrat"/>
              <a:sym typeface="Montserrat"/>
            </a:endParaRPr>
          </a:p>
        </p:txBody>
      </p:sp>
      <p:sp>
        <p:nvSpPr>
          <p:cNvPr id="406" name="Google Shape;406;p41"/>
          <p:cNvSpPr txBox="1"/>
          <p:nvPr/>
        </p:nvSpPr>
        <p:spPr>
          <a:xfrm>
            <a:off x="2667550" y="2729675"/>
            <a:ext cx="18555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Righteous"/>
                <a:ea typeface="Righteous"/>
                <a:cs typeface="Righteous"/>
                <a:sym typeface="Righteous"/>
              </a:rPr>
              <a:t>Jupiter</a:t>
            </a:r>
            <a:endParaRPr sz="2400">
              <a:solidFill>
                <a:schemeClr val="accent1"/>
              </a:solidFill>
              <a:latin typeface="Righteous"/>
              <a:ea typeface="Righteous"/>
              <a:cs typeface="Righteous"/>
              <a:sym typeface="Righteous"/>
            </a:endParaRPr>
          </a:p>
        </p:txBody>
      </p:sp>
      <p:sp>
        <p:nvSpPr>
          <p:cNvPr id="407" name="Google Shape;407;p41"/>
          <p:cNvSpPr/>
          <p:nvPr/>
        </p:nvSpPr>
        <p:spPr>
          <a:xfrm>
            <a:off x="4608329" y="2155975"/>
            <a:ext cx="1686300" cy="5826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3500">
                <a:solidFill>
                  <a:schemeClr val="dk1"/>
                </a:solidFill>
                <a:latin typeface="Righteous"/>
                <a:ea typeface="Righteous"/>
                <a:cs typeface="Righteous"/>
                <a:sym typeface="Righteous"/>
              </a:rPr>
              <a:t>2XXX</a:t>
            </a:r>
            <a:endParaRPr i="1" sz="3500">
              <a:solidFill>
                <a:schemeClr val="dk1"/>
              </a:solidFill>
              <a:latin typeface="Righteous"/>
              <a:ea typeface="Righteous"/>
              <a:cs typeface="Righteous"/>
              <a:sym typeface="Righteous"/>
            </a:endParaRPr>
          </a:p>
        </p:txBody>
      </p:sp>
      <p:sp>
        <p:nvSpPr>
          <p:cNvPr id="408" name="Google Shape;408;p41"/>
          <p:cNvSpPr txBox="1"/>
          <p:nvPr/>
        </p:nvSpPr>
        <p:spPr>
          <a:xfrm>
            <a:off x="4615100" y="3186800"/>
            <a:ext cx="1855500" cy="11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E6DFD2"/>
                </a:solidFill>
                <a:latin typeface="Montserrat"/>
                <a:ea typeface="Montserrat"/>
                <a:cs typeface="Montserrat"/>
                <a:sym typeface="Montserrat"/>
              </a:rPr>
              <a:t>Despite being red, Mars is actually a cold place. It's full of iron oxide dust, which gives the planet its reddish cast</a:t>
            </a:r>
            <a:endParaRPr sz="1100">
              <a:solidFill>
                <a:srgbClr val="E6DFD2"/>
              </a:solidFill>
              <a:latin typeface="Montserrat"/>
              <a:ea typeface="Montserrat"/>
              <a:cs typeface="Montserrat"/>
              <a:sym typeface="Montserrat"/>
            </a:endParaRPr>
          </a:p>
        </p:txBody>
      </p:sp>
      <p:sp>
        <p:nvSpPr>
          <p:cNvPr id="409" name="Google Shape;409;p41"/>
          <p:cNvSpPr txBox="1"/>
          <p:nvPr/>
        </p:nvSpPr>
        <p:spPr>
          <a:xfrm>
            <a:off x="4615100" y="2729675"/>
            <a:ext cx="18555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2"/>
                </a:solidFill>
                <a:latin typeface="Righteous"/>
                <a:ea typeface="Righteous"/>
                <a:cs typeface="Righteous"/>
                <a:sym typeface="Righteous"/>
              </a:rPr>
              <a:t>Mars</a:t>
            </a:r>
            <a:endParaRPr sz="2400">
              <a:solidFill>
                <a:schemeClr val="accent2"/>
              </a:solidFill>
              <a:latin typeface="Righteous"/>
              <a:ea typeface="Righteous"/>
              <a:cs typeface="Righteous"/>
              <a:sym typeface="Righteous"/>
            </a:endParaRPr>
          </a:p>
        </p:txBody>
      </p:sp>
      <p:sp>
        <p:nvSpPr>
          <p:cNvPr id="410" name="Google Shape;410;p41"/>
          <p:cNvSpPr/>
          <p:nvPr/>
        </p:nvSpPr>
        <p:spPr>
          <a:xfrm>
            <a:off x="6555879" y="2155975"/>
            <a:ext cx="1686300" cy="5826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3500">
                <a:solidFill>
                  <a:schemeClr val="dk1"/>
                </a:solidFill>
                <a:latin typeface="Righteous"/>
                <a:ea typeface="Righteous"/>
                <a:cs typeface="Righteous"/>
                <a:sym typeface="Righteous"/>
              </a:rPr>
              <a:t>2XXX</a:t>
            </a:r>
            <a:endParaRPr i="1" sz="3500">
              <a:solidFill>
                <a:schemeClr val="dk1"/>
              </a:solidFill>
              <a:latin typeface="Righteous"/>
              <a:ea typeface="Righteous"/>
              <a:cs typeface="Righteous"/>
              <a:sym typeface="Righteous"/>
            </a:endParaRPr>
          </a:p>
        </p:txBody>
      </p:sp>
      <p:sp>
        <p:nvSpPr>
          <p:cNvPr id="411" name="Google Shape;411;p41"/>
          <p:cNvSpPr txBox="1"/>
          <p:nvPr/>
        </p:nvSpPr>
        <p:spPr>
          <a:xfrm>
            <a:off x="6562650" y="3186800"/>
            <a:ext cx="1855500" cy="11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E6DFD2"/>
                </a:solidFill>
                <a:latin typeface="Montserrat"/>
                <a:ea typeface="Montserrat"/>
                <a:cs typeface="Montserrat"/>
                <a:sym typeface="Montserrat"/>
              </a:rPr>
              <a:t>Neptune is the farthest planet from the Sun. It's also the fourth-largest planet by diameter in the Solar System</a:t>
            </a:r>
            <a:endParaRPr sz="1100">
              <a:solidFill>
                <a:srgbClr val="E6DFD2"/>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E6DFD2"/>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E6DFD2"/>
              </a:solidFill>
              <a:latin typeface="Montserrat"/>
              <a:ea typeface="Montserrat"/>
              <a:cs typeface="Montserrat"/>
              <a:sym typeface="Montserrat"/>
            </a:endParaRPr>
          </a:p>
        </p:txBody>
      </p:sp>
      <p:sp>
        <p:nvSpPr>
          <p:cNvPr id="412" name="Google Shape;412;p41"/>
          <p:cNvSpPr txBox="1"/>
          <p:nvPr/>
        </p:nvSpPr>
        <p:spPr>
          <a:xfrm>
            <a:off x="6562650" y="2729675"/>
            <a:ext cx="18555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3"/>
                </a:solidFill>
                <a:latin typeface="Righteous"/>
                <a:ea typeface="Righteous"/>
                <a:cs typeface="Righteous"/>
                <a:sym typeface="Righteous"/>
              </a:rPr>
              <a:t>Neptune</a:t>
            </a:r>
            <a:endParaRPr sz="2400">
              <a:solidFill>
                <a:schemeClr val="accent3"/>
              </a:solidFill>
              <a:latin typeface="Righteous"/>
              <a:ea typeface="Righteous"/>
              <a:cs typeface="Righteous"/>
              <a:sym typeface="Righteous"/>
            </a:endParaRPr>
          </a:p>
        </p:txBody>
      </p:sp>
      <p:sp>
        <p:nvSpPr>
          <p:cNvPr id="413" name="Google Shape;413;p41"/>
          <p:cNvSpPr/>
          <p:nvPr/>
        </p:nvSpPr>
        <p:spPr>
          <a:xfrm>
            <a:off x="800088" y="1640975"/>
            <a:ext cx="358200" cy="358200"/>
          </a:xfrm>
          <a:prstGeom prst="plaque">
            <a:avLst>
              <a:gd fmla="val 5000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1"/>
          <p:cNvSpPr/>
          <p:nvPr/>
        </p:nvSpPr>
        <p:spPr>
          <a:xfrm>
            <a:off x="2743188" y="1640975"/>
            <a:ext cx="358200" cy="358200"/>
          </a:xfrm>
          <a:prstGeom prst="plaqu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1"/>
          <p:cNvSpPr/>
          <p:nvPr/>
        </p:nvSpPr>
        <p:spPr>
          <a:xfrm>
            <a:off x="4686288" y="1640975"/>
            <a:ext cx="358200" cy="358200"/>
          </a:xfrm>
          <a:prstGeom prst="plaque">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1"/>
          <p:cNvSpPr/>
          <p:nvPr/>
        </p:nvSpPr>
        <p:spPr>
          <a:xfrm>
            <a:off x="6629388" y="1640975"/>
            <a:ext cx="358200" cy="358200"/>
          </a:xfrm>
          <a:prstGeom prst="plaque">
            <a:avLst>
              <a:gd fmla="val 50000"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7" name="Google Shape;417;p41"/>
          <p:cNvCxnSpPr>
            <a:stCxn id="413" idx="3"/>
            <a:endCxn id="414" idx="1"/>
          </p:cNvCxnSpPr>
          <p:nvPr/>
        </p:nvCxnSpPr>
        <p:spPr>
          <a:xfrm>
            <a:off x="1158288" y="1820075"/>
            <a:ext cx="1584900" cy="0"/>
          </a:xfrm>
          <a:prstGeom prst="straightConnector1">
            <a:avLst/>
          </a:prstGeom>
          <a:noFill/>
          <a:ln cap="flat" cmpd="sng" w="9525">
            <a:solidFill>
              <a:schemeClr val="dk1"/>
            </a:solidFill>
            <a:prstDash val="solid"/>
            <a:round/>
            <a:headEnd len="med" w="med" type="none"/>
            <a:tailEnd len="med" w="med" type="none"/>
          </a:ln>
        </p:spPr>
      </p:cxnSp>
      <p:cxnSp>
        <p:nvCxnSpPr>
          <p:cNvPr id="418" name="Google Shape;418;p41"/>
          <p:cNvCxnSpPr>
            <a:stCxn id="414" idx="3"/>
            <a:endCxn id="415" idx="1"/>
          </p:cNvCxnSpPr>
          <p:nvPr/>
        </p:nvCxnSpPr>
        <p:spPr>
          <a:xfrm>
            <a:off x="3101388" y="1820075"/>
            <a:ext cx="1584900" cy="0"/>
          </a:xfrm>
          <a:prstGeom prst="straightConnector1">
            <a:avLst/>
          </a:prstGeom>
          <a:noFill/>
          <a:ln cap="flat" cmpd="sng" w="9525">
            <a:solidFill>
              <a:schemeClr val="dk1"/>
            </a:solidFill>
            <a:prstDash val="solid"/>
            <a:round/>
            <a:headEnd len="med" w="med" type="none"/>
            <a:tailEnd len="med" w="med" type="none"/>
          </a:ln>
        </p:spPr>
      </p:cxnSp>
      <p:cxnSp>
        <p:nvCxnSpPr>
          <p:cNvPr id="419" name="Google Shape;419;p41"/>
          <p:cNvCxnSpPr>
            <a:stCxn id="415" idx="3"/>
            <a:endCxn id="416" idx="1"/>
          </p:cNvCxnSpPr>
          <p:nvPr/>
        </p:nvCxnSpPr>
        <p:spPr>
          <a:xfrm>
            <a:off x="5044488" y="1820075"/>
            <a:ext cx="1584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423" name="Shape 423"/>
        <p:cNvGrpSpPr/>
        <p:nvPr/>
      </p:nvGrpSpPr>
      <p:grpSpPr>
        <a:xfrm>
          <a:off x="0" y="0"/>
          <a:ext cx="0" cy="0"/>
          <a:chOff x="0" y="0"/>
          <a:chExt cx="0" cy="0"/>
        </a:xfrm>
      </p:grpSpPr>
      <p:sp>
        <p:nvSpPr>
          <p:cNvPr id="424" name="Google Shape;424;p42"/>
          <p:cNvSpPr txBox="1"/>
          <p:nvPr>
            <p:ph type="title"/>
          </p:nvPr>
        </p:nvSpPr>
        <p:spPr>
          <a:xfrm>
            <a:off x="720000" y="539500"/>
            <a:ext cx="7710900" cy="13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
        <p:nvSpPr>
          <p:cNvPr id="425" name="Google Shape;425;p42"/>
          <p:cNvSpPr/>
          <p:nvPr/>
        </p:nvSpPr>
        <p:spPr>
          <a:xfrm>
            <a:off x="7445350" y="1268225"/>
            <a:ext cx="294600" cy="2946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2"/>
          <p:cNvSpPr/>
          <p:nvPr/>
        </p:nvSpPr>
        <p:spPr>
          <a:xfrm>
            <a:off x="7739950" y="1035913"/>
            <a:ext cx="177900" cy="1779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0" name="Shape 430"/>
        <p:cNvGrpSpPr/>
        <p:nvPr/>
      </p:nvGrpSpPr>
      <p:grpSpPr>
        <a:xfrm>
          <a:off x="0" y="0"/>
          <a:ext cx="0" cy="0"/>
          <a:chOff x="0" y="0"/>
          <a:chExt cx="0" cy="0"/>
        </a:xfrm>
      </p:grpSpPr>
      <p:sp>
        <p:nvSpPr>
          <p:cNvPr id="431" name="Google Shape;431;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 ANALYSIS</a:t>
            </a:r>
            <a:endParaRPr/>
          </a:p>
        </p:txBody>
      </p:sp>
      <p:sp>
        <p:nvSpPr>
          <p:cNvPr id="432" name="Google Shape;432;p43"/>
          <p:cNvSpPr txBox="1"/>
          <p:nvPr>
            <p:ph idx="1" type="subTitle"/>
          </p:nvPr>
        </p:nvSpPr>
        <p:spPr>
          <a:xfrm>
            <a:off x="4779999" y="1360525"/>
            <a:ext cx="3644100" cy="32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a:p>
          <a:p>
            <a:pPr indent="0" lvl="0" marL="0" rtl="0" algn="l">
              <a:spcBef>
                <a:spcPts val="0"/>
              </a:spcBef>
              <a:spcAft>
                <a:spcPts val="0"/>
              </a:spcAft>
              <a:buNone/>
            </a:pPr>
            <a:r>
              <a:t/>
            </a:r>
            <a:endParaRPr/>
          </a:p>
        </p:txBody>
      </p:sp>
      <p:sp>
        <p:nvSpPr>
          <p:cNvPr id="433" name="Google Shape;433;p43"/>
          <p:cNvSpPr txBox="1"/>
          <p:nvPr>
            <p:ph idx="2" type="subTitle"/>
          </p:nvPr>
        </p:nvSpPr>
        <p:spPr>
          <a:xfrm>
            <a:off x="720000" y="1360525"/>
            <a:ext cx="3644100" cy="32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MEMBERS</a:t>
            </a:r>
            <a:endParaRPr/>
          </a:p>
        </p:txBody>
      </p:sp>
      <p:sp>
        <p:nvSpPr>
          <p:cNvPr id="188" name="Google Shape;188;p26"/>
          <p:cNvSpPr txBox="1"/>
          <p:nvPr/>
        </p:nvSpPr>
        <p:spPr>
          <a:xfrm>
            <a:off x="1603950" y="1639100"/>
            <a:ext cx="40671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Righteous"/>
                <a:ea typeface="Righteous"/>
                <a:cs typeface="Righteous"/>
                <a:sym typeface="Righteous"/>
              </a:rPr>
              <a:t>Shafina Chaerunisa</a:t>
            </a:r>
            <a:endParaRPr sz="2400">
              <a:solidFill>
                <a:schemeClr val="lt2"/>
              </a:solidFill>
              <a:latin typeface="Righteous"/>
              <a:ea typeface="Righteous"/>
              <a:cs typeface="Righteous"/>
              <a:sym typeface="Righteous"/>
            </a:endParaRPr>
          </a:p>
        </p:txBody>
      </p:sp>
      <p:sp>
        <p:nvSpPr>
          <p:cNvPr id="189" name="Google Shape;189;p26"/>
          <p:cNvSpPr txBox="1"/>
          <p:nvPr/>
        </p:nvSpPr>
        <p:spPr>
          <a:xfrm>
            <a:off x="1603949" y="2376875"/>
            <a:ext cx="45612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Righteous"/>
                <a:ea typeface="Righteous"/>
                <a:cs typeface="Righteous"/>
                <a:sym typeface="Righteous"/>
              </a:rPr>
              <a:t>Denta Bramasta Hidayat</a:t>
            </a:r>
            <a:endParaRPr sz="2400">
              <a:solidFill>
                <a:schemeClr val="accent1"/>
              </a:solidFill>
              <a:latin typeface="Righteous"/>
              <a:ea typeface="Righteous"/>
              <a:cs typeface="Righteous"/>
              <a:sym typeface="Righteous"/>
            </a:endParaRPr>
          </a:p>
        </p:txBody>
      </p:sp>
      <p:sp>
        <p:nvSpPr>
          <p:cNvPr id="190" name="Google Shape;190;p26"/>
          <p:cNvSpPr txBox="1"/>
          <p:nvPr/>
        </p:nvSpPr>
        <p:spPr>
          <a:xfrm>
            <a:off x="1603950" y="3164075"/>
            <a:ext cx="36630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2"/>
                </a:solidFill>
                <a:latin typeface="Righteous"/>
                <a:ea typeface="Righteous"/>
                <a:cs typeface="Righteous"/>
                <a:sym typeface="Righteous"/>
              </a:rPr>
              <a:t>Selomita Zhafiirah</a:t>
            </a:r>
            <a:endParaRPr sz="2400">
              <a:solidFill>
                <a:schemeClr val="accent2"/>
              </a:solidFill>
              <a:latin typeface="Righteous"/>
              <a:ea typeface="Righteous"/>
              <a:cs typeface="Righteous"/>
              <a:sym typeface="Righteous"/>
            </a:endParaRPr>
          </a:p>
        </p:txBody>
      </p:sp>
      <p:sp>
        <p:nvSpPr>
          <p:cNvPr id="191" name="Google Shape;191;p26"/>
          <p:cNvSpPr txBox="1"/>
          <p:nvPr/>
        </p:nvSpPr>
        <p:spPr>
          <a:xfrm>
            <a:off x="1603950" y="3969650"/>
            <a:ext cx="36171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3"/>
                </a:solidFill>
                <a:latin typeface="Righteous"/>
                <a:ea typeface="Righteous"/>
                <a:cs typeface="Righteous"/>
                <a:sym typeface="Righteous"/>
              </a:rPr>
              <a:t>Muhammad Fatih Akbar</a:t>
            </a:r>
            <a:endParaRPr sz="2400">
              <a:solidFill>
                <a:schemeClr val="accent3"/>
              </a:solidFill>
              <a:latin typeface="Righteous"/>
              <a:ea typeface="Righteous"/>
              <a:cs typeface="Righteous"/>
              <a:sym typeface="Righteous"/>
            </a:endParaRPr>
          </a:p>
        </p:txBody>
      </p:sp>
      <p:sp>
        <p:nvSpPr>
          <p:cNvPr id="192" name="Google Shape;192;p26"/>
          <p:cNvSpPr txBox="1"/>
          <p:nvPr/>
        </p:nvSpPr>
        <p:spPr>
          <a:xfrm>
            <a:off x="1603952" y="1333063"/>
            <a:ext cx="40671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n" sz="2400">
                <a:solidFill>
                  <a:schemeClr val="dk1"/>
                </a:solidFill>
                <a:latin typeface="Righteous"/>
                <a:ea typeface="Righteous"/>
                <a:cs typeface="Righteous"/>
                <a:sym typeface="Righteous"/>
              </a:rPr>
              <a:t>5025201129</a:t>
            </a:r>
            <a:endParaRPr i="1" sz="2400">
              <a:solidFill>
                <a:schemeClr val="dk1"/>
              </a:solidFill>
              <a:latin typeface="Righteous"/>
              <a:ea typeface="Righteous"/>
              <a:cs typeface="Righteous"/>
              <a:sym typeface="Righteous"/>
            </a:endParaRPr>
          </a:p>
        </p:txBody>
      </p:sp>
      <p:sp>
        <p:nvSpPr>
          <p:cNvPr id="193" name="Google Shape;193;p26"/>
          <p:cNvSpPr txBox="1"/>
          <p:nvPr/>
        </p:nvSpPr>
        <p:spPr>
          <a:xfrm>
            <a:off x="1603951" y="2111700"/>
            <a:ext cx="24255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n" sz="2400">
                <a:solidFill>
                  <a:schemeClr val="dk1"/>
                </a:solidFill>
                <a:latin typeface="Righteous"/>
                <a:ea typeface="Righteous"/>
                <a:cs typeface="Righteous"/>
                <a:sym typeface="Righteous"/>
              </a:rPr>
              <a:t>5025201116</a:t>
            </a:r>
            <a:endParaRPr i="1" sz="2400">
              <a:solidFill>
                <a:schemeClr val="dk1"/>
              </a:solidFill>
              <a:latin typeface="Righteous"/>
              <a:ea typeface="Righteous"/>
              <a:cs typeface="Righteous"/>
              <a:sym typeface="Righteous"/>
            </a:endParaRPr>
          </a:p>
        </p:txBody>
      </p:sp>
      <p:sp>
        <p:nvSpPr>
          <p:cNvPr id="194" name="Google Shape;194;p26"/>
          <p:cNvSpPr txBox="1"/>
          <p:nvPr/>
        </p:nvSpPr>
        <p:spPr>
          <a:xfrm>
            <a:off x="1603950" y="2857988"/>
            <a:ext cx="21345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n" sz="2400">
                <a:solidFill>
                  <a:schemeClr val="dk1"/>
                </a:solidFill>
                <a:latin typeface="Righteous"/>
                <a:ea typeface="Righteous"/>
                <a:cs typeface="Righteous"/>
                <a:sym typeface="Righteous"/>
              </a:rPr>
              <a:t>5025201120</a:t>
            </a:r>
            <a:endParaRPr i="1" sz="2400">
              <a:solidFill>
                <a:schemeClr val="dk1"/>
              </a:solidFill>
              <a:latin typeface="Righteous"/>
              <a:ea typeface="Righteous"/>
              <a:cs typeface="Righteous"/>
              <a:sym typeface="Righteous"/>
            </a:endParaRPr>
          </a:p>
        </p:txBody>
      </p:sp>
      <p:sp>
        <p:nvSpPr>
          <p:cNvPr id="195" name="Google Shape;195;p26"/>
          <p:cNvSpPr txBox="1"/>
          <p:nvPr/>
        </p:nvSpPr>
        <p:spPr>
          <a:xfrm>
            <a:off x="1603947" y="3662875"/>
            <a:ext cx="17052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n" sz="2400">
                <a:solidFill>
                  <a:schemeClr val="dk1"/>
                </a:solidFill>
                <a:latin typeface="Righteous"/>
                <a:ea typeface="Righteous"/>
                <a:cs typeface="Righteous"/>
                <a:sym typeface="Righteous"/>
              </a:rPr>
              <a:t>502520117</a:t>
            </a:r>
            <a:endParaRPr i="1" sz="2400">
              <a:solidFill>
                <a:schemeClr val="dk1"/>
              </a:solidFill>
              <a:latin typeface="Righteous"/>
              <a:ea typeface="Righteous"/>
              <a:cs typeface="Righteous"/>
              <a:sym typeface="Righteous"/>
            </a:endParaRPr>
          </a:p>
        </p:txBody>
      </p:sp>
      <p:sp>
        <p:nvSpPr>
          <p:cNvPr id="196" name="Google Shape;196;p26"/>
          <p:cNvSpPr/>
          <p:nvPr/>
        </p:nvSpPr>
        <p:spPr>
          <a:xfrm>
            <a:off x="1109049" y="1569376"/>
            <a:ext cx="418800" cy="420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1109049" y="2283276"/>
            <a:ext cx="418800" cy="420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1109049" y="3073376"/>
            <a:ext cx="418800" cy="420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p:nvPr/>
        </p:nvSpPr>
        <p:spPr>
          <a:xfrm>
            <a:off x="1109049" y="3856651"/>
            <a:ext cx="418800" cy="420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7" name="Shape 437"/>
        <p:cNvGrpSpPr/>
        <p:nvPr/>
      </p:nvGrpSpPr>
      <p:grpSpPr>
        <a:xfrm>
          <a:off x="0" y="0"/>
          <a:ext cx="0" cy="0"/>
          <a:chOff x="0" y="0"/>
          <a:chExt cx="0" cy="0"/>
        </a:xfrm>
      </p:grpSpPr>
      <p:sp>
        <p:nvSpPr>
          <p:cNvPr id="438" name="Google Shape;438;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SHARE</a:t>
            </a:r>
            <a:endParaRPr/>
          </a:p>
        </p:txBody>
      </p:sp>
      <p:pic>
        <p:nvPicPr>
          <p:cNvPr id="439" name="Google Shape;439;p44" title="Points scored">
            <a:hlinkClick r:id="rId3"/>
          </p:cNvPr>
          <p:cNvPicPr preferRelativeResize="0"/>
          <p:nvPr/>
        </p:nvPicPr>
        <p:blipFill>
          <a:blip r:embed="rId4">
            <a:alphaModFix/>
          </a:blip>
          <a:stretch>
            <a:fillRect/>
          </a:stretch>
        </p:blipFill>
        <p:spPr>
          <a:xfrm>
            <a:off x="1005825" y="1251475"/>
            <a:ext cx="3030816" cy="2990426"/>
          </a:xfrm>
          <a:prstGeom prst="rect">
            <a:avLst/>
          </a:prstGeom>
          <a:noFill/>
          <a:ln>
            <a:noFill/>
          </a:ln>
        </p:spPr>
      </p:pic>
      <p:sp>
        <p:nvSpPr>
          <p:cNvPr id="440" name="Google Shape;440;p44"/>
          <p:cNvSpPr txBox="1"/>
          <p:nvPr/>
        </p:nvSpPr>
        <p:spPr>
          <a:xfrm>
            <a:off x="4454398" y="2167775"/>
            <a:ext cx="17052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E6DFD2"/>
                </a:solidFill>
                <a:latin typeface="Montserrat"/>
                <a:ea typeface="Montserrat"/>
                <a:cs typeface="Montserrat"/>
                <a:sym typeface="Montserrat"/>
              </a:rPr>
              <a:t>It’s the closest planet to the Sun</a:t>
            </a:r>
            <a:endParaRPr sz="1100">
              <a:solidFill>
                <a:srgbClr val="E6DFD2"/>
              </a:solidFill>
              <a:latin typeface="Montserrat"/>
              <a:ea typeface="Montserrat"/>
              <a:cs typeface="Montserrat"/>
              <a:sym typeface="Montserrat"/>
            </a:endParaRPr>
          </a:p>
        </p:txBody>
      </p:sp>
      <p:sp>
        <p:nvSpPr>
          <p:cNvPr id="441" name="Google Shape;441;p44"/>
          <p:cNvSpPr txBox="1"/>
          <p:nvPr/>
        </p:nvSpPr>
        <p:spPr>
          <a:xfrm>
            <a:off x="4454398" y="1710650"/>
            <a:ext cx="17052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Righteous"/>
                <a:ea typeface="Righteous"/>
                <a:cs typeface="Righteous"/>
                <a:sym typeface="Righteous"/>
              </a:rPr>
              <a:t>Mercury</a:t>
            </a:r>
            <a:endParaRPr sz="2400">
              <a:solidFill>
                <a:schemeClr val="lt2"/>
              </a:solidFill>
              <a:latin typeface="Righteous"/>
              <a:ea typeface="Righteous"/>
              <a:cs typeface="Righteous"/>
              <a:sym typeface="Righteous"/>
            </a:endParaRPr>
          </a:p>
        </p:txBody>
      </p:sp>
      <p:sp>
        <p:nvSpPr>
          <p:cNvPr id="442" name="Google Shape;442;p44"/>
          <p:cNvSpPr txBox="1"/>
          <p:nvPr/>
        </p:nvSpPr>
        <p:spPr>
          <a:xfrm>
            <a:off x="6432972" y="2167775"/>
            <a:ext cx="17052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E6DFD2"/>
                </a:solidFill>
                <a:latin typeface="Montserrat"/>
                <a:ea typeface="Montserrat"/>
                <a:cs typeface="Montserrat"/>
                <a:sym typeface="Montserrat"/>
              </a:rPr>
              <a:t>Venus is the second planet from the Sun</a:t>
            </a:r>
            <a:endParaRPr sz="1100">
              <a:solidFill>
                <a:srgbClr val="E6DFD2"/>
              </a:solidFill>
              <a:latin typeface="Montserrat"/>
              <a:ea typeface="Montserrat"/>
              <a:cs typeface="Montserrat"/>
              <a:sym typeface="Montserrat"/>
            </a:endParaRPr>
          </a:p>
        </p:txBody>
      </p:sp>
      <p:sp>
        <p:nvSpPr>
          <p:cNvPr id="443" name="Google Shape;443;p44"/>
          <p:cNvSpPr txBox="1"/>
          <p:nvPr/>
        </p:nvSpPr>
        <p:spPr>
          <a:xfrm>
            <a:off x="6432972" y="1710650"/>
            <a:ext cx="17052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Righteous"/>
                <a:ea typeface="Righteous"/>
                <a:cs typeface="Righteous"/>
                <a:sym typeface="Righteous"/>
              </a:rPr>
              <a:t>Venus</a:t>
            </a:r>
            <a:endParaRPr sz="2400">
              <a:solidFill>
                <a:schemeClr val="accent1"/>
              </a:solidFill>
              <a:latin typeface="Righteous"/>
              <a:ea typeface="Righteous"/>
              <a:cs typeface="Righteous"/>
              <a:sym typeface="Righteous"/>
            </a:endParaRPr>
          </a:p>
        </p:txBody>
      </p:sp>
      <p:sp>
        <p:nvSpPr>
          <p:cNvPr id="444" name="Google Shape;444;p44"/>
          <p:cNvSpPr txBox="1"/>
          <p:nvPr/>
        </p:nvSpPr>
        <p:spPr>
          <a:xfrm>
            <a:off x="4454398" y="3699375"/>
            <a:ext cx="17052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E6DFD2"/>
                </a:solidFill>
                <a:latin typeface="Montserrat"/>
                <a:ea typeface="Montserrat"/>
                <a:cs typeface="Montserrat"/>
                <a:sym typeface="Montserrat"/>
              </a:rPr>
              <a:t>Mars is actually a very cold place</a:t>
            </a:r>
            <a:endParaRPr sz="1100">
              <a:solidFill>
                <a:srgbClr val="E6DFD2"/>
              </a:solidFill>
              <a:latin typeface="Montserrat"/>
              <a:ea typeface="Montserrat"/>
              <a:cs typeface="Montserrat"/>
              <a:sym typeface="Montserrat"/>
            </a:endParaRPr>
          </a:p>
        </p:txBody>
      </p:sp>
      <p:sp>
        <p:nvSpPr>
          <p:cNvPr id="445" name="Google Shape;445;p44"/>
          <p:cNvSpPr txBox="1"/>
          <p:nvPr/>
        </p:nvSpPr>
        <p:spPr>
          <a:xfrm>
            <a:off x="4454398" y="3242250"/>
            <a:ext cx="17052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2"/>
                </a:solidFill>
                <a:latin typeface="Righteous"/>
                <a:ea typeface="Righteous"/>
                <a:cs typeface="Righteous"/>
                <a:sym typeface="Righteous"/>
              </a:rPr>
              <a:t>Mars</a:t>
            </a:r>
            <a:endParaRPr sz="2400">
              <a:solidFill>
                <a:schemeClr val="accent2"/>
              </a:solidFill>
              <a:latin typeface="Righteous"/>
              <a:ea typeface="Righteous"/>
              <a:cs typeface="Righteous"/>
              <a:sym typeface="Righteous"/>
            </a:endParaRPr>
          </a:p>
        </p:txBody>
      </p:sp>
      <p:sp>
        <p:nvSpPr>
          <p:cNvPr id="446" name="Google Shape;446;p44"/>
          <p:cNvSpPr txBox="1"/>
          <p:nvPr/>
        </p:nvSpPr>
        <p:spPr>
          <a:xfrm>
            <a:off x="6432972" y="3699375"/>
            <a:ext cx="17052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E6DFD2"/>
                </a:solidFill>
                <a:latin typeface="Montserrat"/>
                <a:ea typeface="Montserrat"/>
                <a:cs typeface="Montserrat"/>
                <a:sym typeface="Montserrat"/>
              </a:rPr>
              <a:t>Jupiter is the biggest planet of them all</a:t>
            </a:r>
            <a:endParaRPr sz="1100">
              <a:solidFill>
                <a:srgbClr val="E6DFD2"/>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E6DFD2"/>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E6DFD2"/>
              </a:solidFill>
              <a:latin typeface="Montserrat"/>
              <a:ea typeface="Montserrat"/>
              <a:cs typeface="Montserrat"/>
              <a:sym typeface="Montserrat"/>
            </a:endParaRPr>
          </a:p>
        </p:txBody>
      </p:sp>
      <p:sp>
        <p:nvSpPr>
          <p:cNvPr id="447" name="Google Shape;447;p44"/>
          <p:cNvSpPr txBox="1"/>
          <p:nvPr/>
        </p:nvSpPr>
        <p:spPr>
          <a:xfrm>
            <a:off x="6432972" y="3242250"/>
            <a:ext cx="17052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3"/>
                </a:solidFill>
                <a:latin typeface="Righteous"/>
                <a:ea typeface="Righteous"/>
                <a:cs typeface="Righteous"/>
                <a:sym typeface="Righteous"/>
              </a:rPr>
              <a:t>Jupiter</a:t>
            </a:r>
            <a:endParaRPr sz="2400">
              <a:solidFill>
                <a:schemeClr val="accent3"/>
              </a:solidFill>
              <a:latin typeface="Righteous"/>
              <a:ea typeface="Righteous"/>
              <a:cs typeface="Righteous"/>
              <a:sym typeface="Righteous"/>
            </a:endParaRPr>
          </a:p>
        </p:txBody>
      </p:sp>
      <p:sp>
        <p:nvSpPr>
          <p:cNvPr id="448" name="Google Shape;448;p44"/>
          <p:cNvSpPr txBox="1"/>
          <p:nvPr/>
        </p:nvSpPr>
        <p:spPr>
          <a:xfrm>
            <a:off x="4454398" y="1251475"/>
            <a:ext cx="17052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n" sz="2400">
                <a:solidFill>
                  <a:schemeClr val="dk1"/>
                </a:solidFill>
                <a:latin typeface="Righteous"/>
                <a:ea typeface="Righteous"/>
                <a:cs typeface="Righteous"/>
                <a:sym typeface="Righteous"/>
              </a:rPr>
              <a:t>38%</a:t>
            </a:r>
            <a:endParaRPr i="1" sz="2400">
              <a:solidFill>
                <a:schemeClr val="dk1"/>
              </a:solidFill>
              <a:latin typeface="Righteous"/>
              <a:ea typeface="Righteous"/>
              <a:cs typeface="Righteous"/>
              <a:sym typeface="Righteous"/>
            </a:endParaRPr>
          </a:p>
        </p:txBody>
      </p:sp>
      <p:sp>
        <p:nvSpPr>
          <p:cNvPr id="449" name="Google Shape;449;p44"/>
          <p:cNvSpPr txBox="1"/>
          <p:nvPr/>
        </p:nvSpPr>
        <p:spPr>
          <a:xfrm>
            <a:off x="6432972" y="1251475"/>
            <a:ext cx="17052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n" sz="2400">
                <a:solidFill>
                  <a:schemeClr val="dk1"/>
                </a:solidFill>
                <a:latin typeface="Righteous"/>
                <a:ea typeface="Righteous"/>
                <a:cs typeface="Righteous"/>
                <a:sym typeface="Righteous"/>
              </a:rPr>
              <a:t>36%</a:t>
            </a:r>
            <a:endParaRPr i="1" sz="2400">
              <a:solidFill>
                <a:schemeClr val="dk1"/>
              </a:solidFill>
              <a:latin typeface="Righteous"/>
              <a:ea typeface="Righteous"/>
              <a:cs typeface="Righteous"/>
              <a:sym typeface="Righteous"/>
            </a:endParaRPr>
          </a:p>
        </p:txBody>
      </p:sp>
      <p:sp>
        <p:nvSpPr>
          <p:cNvPr id="450" name="Google Shape;450;p44"/>
          <p:cNvSpPr txBox="1"/>
          <p:nvPr/>
        </p:nvSpPr>
        <p:spPr>
          <a:xfrm>
            <a:off x="4454398" y="2783075"/>
            <a:ext cx="17052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n" sz="2400">
                <a:solidFill>
                  <a:schemeClr val="dk1"/>
                </a:solidFill>
                <a:latin typeface="Righteous"/>
                <a:ea typeface="Righteous"/>
                <a:cs typeface="Righteous"/>
                <a:sym typeface="Righteous"/>
              </a:rPr>
              <a:t>24%</a:t>
            </a:r>
            <a:endParaRPr i="1" sz="2400">
              <a:solidFill>
                <a:schemeClr val="dk1"/>
              </a:solidFill>
              <a:latin typeface="Righteous"/>
              <a:ea typeface="Righteous"/>
              <a:cs typeface="Righteous"/>
              <a:sym typeface="Righteous"/>
            </a:endParaRPr>
          </a:p>
        </p:txBody>
      </p:sp>
      <p:sp>
        <p:nvSpPr>
          <p:cNvPr id="451" name="Google Shape;451;p44"/>
          <p:cNvSpPr txBox="1"/>
          <p:nvPr/>
        </p:nvSpPr>
        <p:spPr>
          <a:xfrm>
            <a:off x="6432972" y="2783075"/>
            <a:ext cx="17052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n" sz="2400">
                <a:solidFill>
                  <a:schemeClr val="dk1"/>
                </a:solidFill>
                <a:latin typeface="Righteous"/>
                <a:ea typeface="Righteous"/>
                <a:cs typeface="Righteous"/>
                <a:sym typeface="Righteous"/>
              </a:rPr>
              <a:t>2%</a:t>
            </a:r>
            <a:endParaRPr i="1" sz="2400">
              <a:solidFill>
                <a:schemeClr val="dk1"/>
              </a:solidFill>
              <a:latin typeface="Righteous"/>
              <a:ea typeface="Righteous"/>
              <a:cs typeface="Righteous"/>
              <a:sym typeface="Righteous"/>
            </a:endParaRPr>
          </a:p>
        </p:txBody>
      </p:sp>
      <p:sp>
        <p:nvSpPr>
          <p:cNvPr id="452" name="Google Shape;452;p44"/>
          <p:cNvSpPr txBox="1"/>
          <p:nvPr/>
        </p:nvSpPr>
        <p:spPr>
          <a:xfrm>
            <a:off x="714300" y="4241900"/>
            <a:ext cx="7715400" cy="3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a:ea typeface="Montserrat"/>
                <a:cs typeface="Montserrat"/>
                <a:sym typeface="Montserrat"/>
              </a:rPr>
              <a:t>Follow the link in the graph to modify its data and then paste the new one here. </a:t>
            </a:r>
            <a:r>
              <a:rPr b="1" lang="en" sz="10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For more info, click here</a:t>
            </a:r>
            <a:endParaRPr b="1" sz="1000">
              <a:solidFill>
                <a:schemeClr val="dk1"/>
              </a:solidFill>
              <a:latin typeface="Montserrat"/>
              <a:ea typeface="Montserrat"/>
              <a:cs typeface="Montserrat"/>
              <a:sym typeface="Montserrat"/>
            </a:endParaRPr>
          </a:p>
        </p:txBody>
      </p:sp>
      <p:sp>
        <p:nvSpPr>
          <p:cNvPr id="453" name="Google Shape;453;p44"/>
          <p:cNvSpPr/>
          <p:nvPr/>
        </p:nvSpPr>
        <p:spPr>
          <a:xfrm>
            <a:off x="2342133" y="2567588"/>
            <a:ext cx="358200" cy="358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7" name="Shape 457"/>
        <p:cNvGrpSpPr/>
        <p:nvPr/>
      </p:nvGrpSpPr>
      <p:grpSpPr>
        <a:xfrm>
          <a:off x="0" y="0"/>
          <a:ext cx="0" cy="0"/>
          <a:chOff x="0" y="0"/>
          <a:chExt cx="0" cy="0"/>
        </a:xfrm>
      </p:grpSpPr>
      <p:sp>
        <p:nvSpPr>
          <p:cNvPr id="458" name="Google Shape;458;p45"/>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rPr>
              <a:t>Here’s an assortment of alternative resources whose style fits th</a:t>
            </a:r>
            <a:r>
              <a:rPr lang="en" sz="1200"/>
              <a:t>e one</a:t>
            </a:r>
            <a:r>
              <a:rPr lang="en" sz="1200">
                <a:solidFill>
                  <a:schemeClr val="dk1"/>
                </a:solidFill>
              </a:rPr>
              <a:t> of this template:</a:t>
            </a:r>
            <a:endParaRPr sz="1200">
              <a:solidFill>
                <a:schemeClr val="dk1"/>
              </a:solidFill>
            </a:endParaRPr>
          </a:p>
          <a:p>
            <a:pPr indent="0" lvl="0" marL="0" rtl="0" algn="l">
              <a:spcBef>
                <a:spcPts val="1000"/>
              </a:spcBef>
              <a:spcAft>
                <a:spcPts val="0"/>
              </a:spcAft>
              <a:buNone/>
            </a:pPr>
            <a:r>
              <a:rPr lang="en" sz="2400">
                <a:solidFill>
                  <a:schemeClr val="lt2"/>
                </a:solidFill>
                <a:latin typeface="Righteous"/>
                <a:ea typeface="Righteous"/>
                <a:cs typeface="Righteous"/>
                <a:sym typeface="Righteous"/>
              </a:rPr>
              <a:t>Vectors</a:t>
            </a:r>
            <a:endParaRPr sz="1800">
              <a:latin typeface="Bebas Neue"/>
              <a:ea typeface="Bebas Neue"/>
              <a:cs typeface="Bebas Neue"/>
              <a:sym typeface="Bebas Neue"/>
            </a:endParaRPr>
          </a:p>
          <a:p>
            <a:pPr indent="-203200" lvl="0" marL="241300" rtl="0" algn="l">
              <a:spcBef>
                <a:spcPts val="1000"/>
              </a:spcBef>
              <a:spcAft>
                <a:spcPts val="0"/>
              </a:spcAft>
              <a:buSzPts val="1200"/>
              <a:buFont typeface="Montserrat"/>
              <a:buChar char="✦"/>
            </a:pPr>
            <a:r>
              <a:rPr lang="en" sz="1200">
                <a:solidFill>
                  <a:schemeClr val="hlink"/>
                </a:solidFill>
                <a:uFill>
                  <a:noFill/>
                </a:uFill>
                <a:hlinkClick r:id="rId3"/>
              </a:rPr>
              <a:t>Flat sparkling star collection</a:t>
            </a:r>
            <a:endParaRPr sz="1200"/>
          </a:p>
        </p:txBody>
      </p:sp>
      <p:sp>
        <p:nvSpPr>
          <p:cNvPr id="459" name="Google Shape;459;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460" name="Google Shape;460;p45"/>
          <p:cNvSpPr/>
          <p:nvPr/>
        </p:nvSpPr>
        <p:spPr>
          <a:xfrm>
            <a:off x="5674463" y="3435770"/>
            <a:ext cx="502308" cy="501970"/>
          </a:xfrm>
          <a:custGeom>
            <a:rect b="b" l="l" r="r" t="t"/>
            <a:pathLst>
              <a:path extrusionOk="0" h="50500" w="50534">
                <a:moveTo>
                  <a:pt x="25267" y="0"/>
                </a:moveTo>
                <a:cubicBezTo>
                  <a:pt x="24431" y="8188"/>
                  <a:pt x="23663" y="13469"/>
                  <a:pt x="21824" y="17045"/>
                </a:cubicBezTo>
                <a:cubicBezTo>
                  <a:pt x="17981" y="15875"/>
                  <a:pt x="13636" y="12734"/>
                  <a:pt x="7186" y="7620"/>
                </a:cubicBezTo>
                <a:lnTo>
                  <a:pt x="7186" y="7620"/>
                </a:lnTo>
                <a:cubicBezTo>
                  <a:pt x="12400" y="13870"/>
                  <a:pt x="15642" y="18081"/>
                  <a:pt x="16912" y="21858"/>
                </a:cubicBezTo>
                <a:cubicBezTo>
                  <a:pt x="13369" y="23662"/>
                  <a:pt x="8088" y="24431"/>
                  <a:pt x="0" y="25266"/>
                </a:cubicBezTo>
                <a:cubicBezTo>
                  <a:pt x="8189" y="26102"/>
                  <a:pt x="13503" y="26871"/>
                  <a:pt x="17045" y="28709"/>
                </a:cubicBezTo>
                <a:cubicBezTo>
                  <a:pt x="15909" y="32552"/>
                  <a:pt x="12767" y="36864"/>
                  <a:pt x="7620" y="43347"/>
                </a:cubicBezTo>
                <a:cubicBezTo>
                  <a:pt x="13870" y="38100"/>
                  <a:pt x="18115" y="34892"/>
                  <a:pt x="21891" y="33588"/>
                </a:cubicBezTo>
                <a:cubicBezTo>
                  <a:pt x="23663" y="37131"/>
                  <a:pt x="24431" y="42411"/>
                  <a:pt x="25267" y="50499"/>
                </a:cubicBezTo>
                <a:cubicBezTo>
                  <a:pt x="26102" y="42311"/>
                  <a:pt x="26871" y="37031"/>
                  <a:pt x="28709" y="33455"/>
                </a:cubicBezTo>
                <a:cubicBezTo>
                  <a:pt x="32553" y="34624"/>
                  <a:pt x="36897" y="37766"/>
                  <a:pt x="43348" y="42879"/>
                </a:cubicBezTo>
                <a:cubicBezTo>
                  <a:pt x="38134" y="36630"/>
                  <a:pt x="34892" y="32419"/>
                  <a:pt x="33622" y="28642"/>
                </a:cubicBezTo>
                <a:cubicBezTo>
                  <a:pt x="37165" y="26837"/>
                  <a:pt x="42445" y="26069"/>
                  <a:pt x="50533" y="25266"/>
                </a:cubicBezTo>
                <a:cubicBezTo>
                  <a:pt x="42345" y="24431"/>
                  <a:pt x="37031" y="23629"/>
                  <a:pt x="33488" y="21791"/>
                </a:cubicBezTo>
                <a:cubicBezTo>
                  <a:pt x="34658" y="17947"/>
                  <a:pt x="37766" y="13636"/>
                  <a:pt x="42913" y="7152"/>
                </a:cubicBezTo>
                <a:lnTo>
                  <a:pt x="42913" y="7152"/>
                </a:lnTo>
                <a:cubicBezTo>
                  <a:pt x="36697" y="12399"/>
                  <a:pt x="32419" y="15608"/>
                  <a:pt x="28676" y="16911"/>
                </a:cubicBezTo>
                <a:cubicBezTo>
                  <a:pt x="26871" y="13369"/>
                  <a:pt x="26102" y="8088"/>
                  <a:pt x="252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5"/>
          <p:cNvSpPr/>
          <p:nvPr/>
        </p:nvSpPr>
        <p:spPr>
          <a:xfrm>
            <a:off x="2710713" y="4021019"/>
            <a:ext cx="558111" cy="558111"/>
          </a:xfrm>
          <a:custGeom>
            <a:rect b="b" l="l" r="r" t="t"/>
            <a:pathLst>
              <a:path extrusionOk="0" h="56148" w="56148">
                <a:moveTo>
                  <a:pt x="28074" y="0"/>
                </a:moveTo>
                <a:cubicBezTo>
                  <a:pt x="27005" y="10427"/>
                  <a:pt x="26035" y="16644"/>
                  <a:pt x="23262" y="20521"/>
                </a:cubicBezTo>
                <a:cubicBezTo>
                  <a:pt x="20989" y="19451"/>
                  <a:pt x="18415" y="17613"/>
                  <a:pt x="15107" y="15073"/>
                </a:cubicBezTo>
                <a:cubicBezTo>
                  <a:pt x="15054" y="15020"/>
                  <a:pt x="14994" y="14998"/>
                  <a:pt x="14937" y="14998"/>
                </a:cubicBezTo>
                <a:cubicBezTo>
                  <a:pt x="14738" y="14998"/>
                  <a:pt x="14558" y="15259"/>
                  <a:pt x="14739" y="15441"/>
                </a:cubicBezTo>
                <a:cubicBezTo>
                  <a:pt x="17346" y="18616"/>
                  <a:pt x="19218" y="21156"/>
                  <a:pt x="20387" y="23361"/>
                </a:cubicBezTo>
                <a:cubicBezTo>
                  <a:pt x="16477" y="26068"/>
                  <a:pt x="10294" y="27038"/>
                  <a:pt x="0" y="28074"/>
                </a:cubicBezTo>
                <a:cubicBezTo>
                  <a:pt x="10428" y="29143"/>
                  <a:pt x="16644" y="30112"/>
                  <a:pt x="20521" y="32886"/>
                </a:cubicBezTo>
                <a:cubicBezTo>
                  <a:pt x="19452" y="35159"/>
                  <a:pt x="17613" y="37732"/>
                  <a:pt x="15073" y="41041"/>
                </a:cubicBezTo>
                <a:cubicBezTo>
                  <a:pt x="14940" y="41228"/>
                  <a:pt x="15105" y="41457"/>
                  <a:pt x="15296" y="41457"/>
                </a:cubicBezTo>
                <a:cubicBezTo>
                  <a:pt x="15344" y="41457"/>
                  <a:pt x="15394" y="41442"/>
                  <a:pt x="15441" y="41409"/>
                </a:cubicBezTo>
                <a:cubicBezTo>
                  <a:pt x="18616" y="38802"/>
                  <a:pt x="21156" y="36930"/>
                  <a:pt x="23362" y="35760"/>
                </a:cubicBezTo>
                <a:cubicBezTo>
                  <a:pt x="26069" y="39671"/>
                  <a:pt x="27038" y="45854"/>
                  <a:pt x="28074" y="56147"/>
                </a:cubicBezTo>
                <a:cubicBezTo>
                  <a:pt x="29144" y="45720"/>
                  <a:pt x="30113" y="39504"/>
                  <a:pt x="32887" y="35627"/>
                </a:cubicBezTo>
                <a:cubicBezTo>
                  <a:pt x="35159" y="36696"/>
                  <a:pt x="37733" y="38534"/>
                  <a:pt x="41042" y="41074"/>
                </a:cubicBezTo>
                <a:cubicBezTo>
                  <a:pt x="41092" y="41117"/>
                  <a:pt x="41147" y="41136"/>
                  <a:pt x="41200" y="41136"/>
                </a:cubicBezTo>
                <a:cubicBezTo>
                  <a:pt x="41394" y="41136"/>
                  <a:pt x="41567" y="40890"/>
                  <a:pt x="41409" y="40707"/>
                </a:cubicBezTo>
                <a:cubicBezTo>
                  <a:pt x="38802" y="37498"/>
                  <a:pt x="36931" y="34992"/>
                  <a:pt x="35761" y="32786"/>
                </a:cubicBezTo>
                <a:cubicBezTo>
                  <a:pt x="39671" y="30079"/>
                  <a:pt x="45854" y="29110"/>
                  <a:pt x="56148" y="28074"/>
                </a:cubicBezTo>
                <a:cubicBezTo>
                  <a:pt x="45720" y="27004"/>
                  <a:pt x="39504" y="26035"/>
                  <a:pt x="35627" y="23261"/>
                </a:cubicBezTo>
                <a:cubicBezTo>
                  <a:pt x="36697" y="20988"/>
                  <a:pt x="38502" y="18415"/>
                  <a:pt x="41075" y="15106"/>
                </a:cubicBezTo>
                <a:cubicBezTo>
                  <a:pt x="41256" y="14925"/>
                  <a:pt x="41076" y="14664"/>
                  <a:pt x="40878" y="14664"/>
                </a:cubicBezTo>
                <a:cubicBezTo>
                  <a:pt x="40820" y="14664"/>
                  <a:pt x="40760" y="14686"/>
                  <a:pt x="40707" y="14739"/>
                </a:cubicBezTo>
                <a:cubicBezTo>
                  <a:pt x="37532" y="17346"/>
                  <a:pt x="34992" y="19217"/>
                  <a:pt x="32787" y="20387"/>
                </a:cubicBezTo>
                <a:cubicBezTo>
                  <a:pt x="30079" y="16477"/>
                  <a:pt x="29110" y="10294"/>
                  <a:pt x="280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45"/>
          <p:cNvGrpSpPr/>
          <p:nvPr/>
        </p:nvGrpSpPr>
        <p:grpSpPr>
          <a:xfrm>
            <a:off x="3794255" y="3467013"/>
            <a:ext cx="438552" cy="439470"/>
            <a:chOff x="3011930" y="2767375"/>
            <a:chExt cx="438552" cy="439470"/>
          </a:xfrm>
        </p:grpSpPr>
        <p:sp>
          <p:nvSpPr>
            <p:cNvPr id="463" name="Google Shape;463;p45"/>
            <p:cNvSpPr/>
            <p:nvPr/>
          </p:nvSpPr>
          <p:spPr>
            <a:xfrm>
              <a:off x="3011930" y="2798022"/>
              <a:ext cx="432211" cy="408822"/>
            </a:xfrm>
            <a:custGeom>
              <a:rect b="b" l="l" r="r" t="t"/>
              <a:pathLst>
                <a:path extrusionOk="0" h="41129" w="43482">
                  <a:moveTo>
                    <a:pt x="21741" y="1"/>
                  </a:moveTo>
                  <a:cubicBezTo>
                    <a:pt x="21549" y="1"/>
                    <a:pt x="21356" y="109"/>
                    <a:pt x="21289" y="327"/>
                  </a:cubicBezTo>
                  <a:lnTo>
                    <a:pt x="16510" y="15065"/>
                  </a:lnTo>
                  <a:cubicBezTo>
                    <a:pt x="16443" y="15232"/>
                    <a:pt x="16276" y="15366"/>
                    <a:pt x="16076" y="15366"/>
                  </a:cubicBezTo>
                  <a:lnTo>
                    <a:pt x="635" y="15366"/>
                  </a:lnTo>
                  <a:cubicBezTo>
                    <a:pt x="167" y="15366"/>
                    <a:pt x="0" y="15934"/>
                    <a:pt x="334" y="16201"/>
                  </a:cubicBezTo>
                  <a:lnTo>
                    <a:pt x="12867" y="25292"/>
                  </a:lnTo>
                  <a:cubicBezTo>
                    <a:pt x="13034" y="25426"/>
                    <a:pt x="13101" y="25626"/>
                    <a:pt x="13034" y="25827"/>
                  </a:cubicBezTo>
                  <a:lnTo>
                    <a:pt x="8255" y="40532"/>
                  </a:lnTo>
                  <a:cubicBezTo>
                    <a:pt x="8155" y="40859"/>
                    <a:pt x="8413" y="41129"/>
                    <a:pt x="8704" y="41129"/>
                  </a:cubicBezTo>
                  <a:cubicBezTo>
                    <a:pt x="8800" y="41129"/>
                    <a:pt x="8899" y="41099"/>
                    <a:pt x="8991" y="41033"/>
                  </a:cubicBezTo>
                  <a:lnTo>
                    <a:pt x="21490" y="31943"/>
                  </a:lnTo>
                  <a:cubicBezTo>
                    <a:pt x="21557" y="31893"/>
                    <a:pt x="21649" y="31868"/>
                    <a:pt x="21745" y="31868"/>
                  </a:cubicBezTo>
                  <a:cubicBezTo>
                    <a:pt x="21841" y="31868"/>
                    <a:pt x="21941" y="31893"/>
                    <a:pt x="22025" y="31943"/>
                  </a:cubicBezTo>
                  <a:lnTo>
                    <a:pt x="34524" y="41033"/>
                  </a:lnTo>
                  <a:cubicBezTo>
                    <a:pt x="34615" y="41099"/>
                    <a:pt x="34715" y="41129"/>
                    <a:pt x="34810" y="41129"/>
                  </a:cubicBezTo>
                  <a:cubicBezTo>
                    <a:pt x="35101" y="41129"/>
                    <a:pt x="35360" y="40859"/>
                    <a:pt x="35259" y="40532"/>
                  </a:cubicBezTo>
                  <a:lnTo>
                    <a:pt x="30480" y="25827"/>
                  </a:lnTo>
                  <a:cubicBezTo>
                    <a:pt x="30413" y="25626"/>
                    <a:pt x="30480" y="25426"/>
                    <a:pt x="30647" y="25292"/>
                  </a:cubicBezTo>
                  <a:lnTo>
                    <a:pt x="43113" y="16201"/>
                  </a:lnTo>
                  <a:cubicBezTo>
                    <a:pt x="43481" y="15934"/>
                    <a:pt x="43281" y="15366"/>
                    <a:pt x="42846" y="15366"/>
                  </a:cubicBezTo>
                  <a:lnTo>
                    <a:pt x="27372" y="15366"/>
                  </a:lnTo>
                  <a:cubicBezTo>
                    <a:pt x="27205" y="15366"/>
                    <a:pt x="27038" y="15232"/>
                    <a:pt x="26971" y="15032"/>
                  </a:cubicBezTo>
                  <a:lnTo>
                    <a:pt x="22192" y="327"/>
                  </a:lnTo>
                  <a:cubicBezTo>
                    <a:pt x="22125" y="109"/>
                    <a:pt x="21933" y="1"/>
                    <a:pt x="2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5"/>
            <p:cNvSpPr/>
            <p:nvPr/>
          </p:nvSpPr>
          <p:spPr>
            <a:xfrm>
              <a:off x="3025549" y="2767375"/>
              <a:ext cx="103654" cy="98555"/>
            </a:xfrm>
            <a:custGeom>
              <a:rect b="b" l="l" r="r" t="t"/>
              <a:pathLst>
                <a:path extrusionOk="0" h="9915" w="10428">
                  <a:moveTo>
                    <a:pt x="5214" y="1"/>
                  </a:moveTo>
                  <a:cubicBezTo>
                    <a:pt x="5164" y="1"/>
                    <a:pt x="5114" y="34"/>
                    <a:pt x="5114" y="101"/>
                  </a:cubicBezTo>
                  <a:lnTo>
                    <a:pt x="3944" y="3643"/>
                  </a:lnTo>
                  <a:cubicBezTo>
                    <a:pt x="3944" y="3677"/>
                    <a:pt x="3877" y="3710"/>
                    <a:pt x="3844" y="3710"/>
                  </a:cubicBezTo>
                  <a:lnTo>
                    <a:pt x="168" y="3710"/>
                  </a:lnTo>
                  <a:cubicBezTo>
                    <a:pt x="34" y="3710"/>
                    <a:pt x="1" y="3844"/>
                    <a:pt x="101" y="3911"/>
                  </a:cubicBezTo>
                  <a:lnTo>
                    <a:pt x="3075" y="6117"/>
                  </a:lnTo>
                  <a:cubicBezTo>
                    <a:pt x="3109" y="6150"/>
                    <a:pt x="3142" y="6183"/>
                    <a:pt x="3109" y="6250"/>
                  </a:cubicBezTo>
                  <a:lnTo>
                    <a:pt x="1972" y="9759"/>
                  </a:lnTo>
                  <a:cubicBezTo>
                    <a:pt x="1946" y="9837"/>
                    <a:pt x="2021" y="9915"/>
                    <a:pt x="2087" y="9915"/>
                  </a:cubicBezTo>
                  <a:cubicBezTo>
                    <a:pt x="2106" y="9915"/>
                    <a:pt x="2124" y="9908"/>
                    <a:pt x="2139" y="9893"/>
                  </a:cubicBezTo>
                  <a:lnTo>
                    <a:pt x="5147" y="7721"/>
                  </a:lnTo>
                  <a:cubicBezTo>
                    <a:pt x="5164" y="7704"/>
                    <a:pt x="5189" y="7696"/>
                    <a:pt x="5214" y="7696"/>
                  </a:cubicBezTo>
                  <a:cubicBezTo>
                    <a:pt x="5239" y="7696"/>
                    <a:pt x="5264" y="7704"/>
                    <a:pt x="5281" y="7721"/>
                  </a:cubicBezTo>
                  <a:lnTo>
                    <a:pt x="8289" y="9893"/>
                  </a:lnTo>
                  <a:cubicBezTo>
                    <a:pt x="8312" y="9908"/>
                    <a:pt x="8334" y="9915"/>
                    <a:pt x="8355" y="9915"/>
                  </a:cubicBezTo>
                  <a:cubicBezTo>
                    <a:pt x="8428" y="9915"/>
                    <a:pt x="8482" y="9837"/>
                    <a:pt x="8456" y="9759"/>
                  </a:cubicBezTo>
                  <a:lnTo>
                    <a:pt x="7320" y="6250"/>
                  </a:lnTo>
                  <a:cubicBezTo>
                    <a:pt x="7286" y="6183"/>
                    <a:pt x="7320" y="6150"/>
                    <a:pt x="7353" y="6117"/>
                  </a:cubicBezTo>
                  <a:lnTo>
                    <a:pt x="10361" y="3911"/>
                  </a:lnTo>
                  <a:cubicBezTo>
                    <a:pt x="10428" y="3844"/>
                    <a:pt x="10394" y="3710"/>
                    <a:pt x="10294" y="3710"/>
                  </a:cubicBezTo>
                  <a:lnTo>
                    <a:pt x="6584" y="3710"/>
                  </a:lnTo>
                  <a:cubicBezTo>
                    <a:pt x="6518" y="3710"/>
                    <a:pt x="6484" y="3677"/>
                    <a:pt x="6484" y="3643"/>
                  </a:cubicBezTo>
                  <a:lnTo>
                    <a:pt x="5314" y="101"/>
                  </a:lnTo>
                  <a:cubicBezTo>
                    <a:pt x="5314" y="34"/>
                    <a:pt x="5264" y="1"/>
                    <a:pt x="5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a:off x="3387681" y="3067299"/>
              <a:ext cx="62801" cy="59352"/>
            </a:xfrm>
            <a:custGeom>
              <a:rect b="b" l="l" r="r" t="t"/>
              <a:pathLst>
                <a:path extrusionOk="0" h="5971" w="6318">
                  <a:moveTo>
                    <a:pt x="3155" y="0"/>
                  </a:moveTo>
                  <a:cubicBezTo>
                    <a:pt x="3125" y="0"/>
                    <a:pt x="3092" y="25"/>
                    <a:pt x="3075" y="76"/>
                  </a:cubicBezTo>
                  <a:lnTo>
                    <a:pt x="2407" y="2181"/>
                  </a:lnTo>
                  <a:cubicBezTo>
                    <a:pt x="2373" y="2214"/>
                    <a:pt x="2373" y="2248"/>
                    <a:pt x="2340" y="2248"/>
                  </a:cubicBezTo>
                  <a:lnTo>
                    <a:pt x="101" y="2248"/>
                  </a:lnTo>
                  <a:cubicBezTo>
                    <a:pt x="34" y="2248"/>
                    <a:pt x="0" y="2315"/>
                    <a:pt x="67" y="2348"/>
                  </a:cubicBezTo>
                  <a:lnTo>
                    <a:pt x="1872" y="3685"/>
                  </a:lnTo>
                  <a:cubicBezTo>
                    <a:pt x="1872" y="3685"/>
                    <a:pt x="1905" y="3718"/>
                    <a:pt x="1872" y="3752"/>
                  </a:cubicBezTo>
                  <a:lnTo>
                    <a:pt x="1204" y="5891"/>
                  </a:lnTo>
                  <a:cubicBezTo>
                    <a:pt x="1179" y="5940"/>
                    <a:pt x="1208" y="5971"/>
                    <a:pt x="1252" y="5971"/>
                  </a:cubicBezTo>
                  <a:cubicBezTo>
                    <a:pt x="1268" y="5971"/>
                    <a:pt x="1286" y="5967"/>
                    <a:pt x="1304" y="5958"/>
                  </a:cubicBezTo>
                  <a:lnTo>
                    <a:pt x="3109" y="4654"/>
                  </a:lnTo>
                  <a:cubicBezTo>
                    <a:pt x="3125" y="4637"/>
                    <a:pt x="3142" y="4629"/>
                    <a:pt x="3159" y="4629"/>
                  </a:cubicBezTo>
                  <a:cubicBezTo>
                    <a:pt x="3175" y="4629"/>
                    <a:pt x="3192" y="4637"/>
                    <a:pt x="3209" y="4654"/>
                  </a:cubicBezTo>
                  <a:lnTo>
                    <a:pt x="5014" y="5958"/>
                  </a:lnTo>
                  <a:cubicBezTo>
                    <a:pt x="5020" y="5964"/>
                    <a:pt x="5028" y="5967"/>
                    <a:pt x="5036" y="5967"/>
                  </a:cubicBezTo>
                  <a:cubicBezTo>
                    <a:pt x="5070" y="5967"/>
                    <a:pt x="5114" y="5918"/>
                    <a:pt x="5114" y="5891"/>
                  </a:cubicBezTo>
                  <a:lnTo>
                    <a:pt x="4412" y="3752"/>
                  </a:lnTo>
                  <a:cubicBezTo>
                    <a:pt x="4412" y="3718"/>
                    <a:pt x="4412" y="3685"/>
                    <a:pt x="4445" y="3685"/>
                  </a:cubicBezTo>
                  <a:lnTo>
                    <a:pt x="6250" y="2348"/>
                  </a:lnTo>
                  <a:cubicBezTo>
                    <a:pt x="6317" y="2315"/>
                    <a:pt x="6284" y="2248"/>
                    <a:pt x="6217" y="2248"/>
                  </a:cubicBezTo>
                  <a:lnTo>
                    <a:pt x="3978" y="2248"/>
                  </a:lnTo>
                  <a:cubicBezTo>
                    <a:pt x="3944" y="2248"/>
                    <a:pt x="3911" y="2214"/>
                    <a:pt x="3911" y="2181"/>
                  </a:cubicBezTo>
                  <a:lnTo>
                    <a:pt x="3209" y="76"/>
                  </a:lnTo>
                  <a:cubicBezTo>
                    <a:pt x="3209" y="25"/>
                    <a:pt x="3184" y="0"/>
                    <a:pt x="3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45"/>
          <p:cNvSpPr/>
          <p:nvPr/>
        </p:nvSpPr>
        <p:spPr>
          <a:xfrm>
            <a:off x="3164498" y="2895334"/>
            <a:ext cx="488014" cy="422569"/>
          </a:xfrm>
          <a:custGeom>
            <a:rect b="b" l="l" r="r" t="t"/>
            <a:pathLst>
              <a:path extrusionOk="0" h="42512" w="49096">
                <a:moveTo>
                  <a:pt x="12266" y="1"/>
                </a:moveTo>
                <a:lnTo>
                  <a:pt x="12266" y="1"/>
                </a:lnTo>
                <a:cubicBezTo>
                  <a:pt x="18649" y="11029"/>
                  <a:pt x="12733" y="21256"/>
                  <a:pt x="0" y="21256"/>
                </a:cubicBezTo>
                <a:cubicBezTo>
                  <a:pt x="12733" y="21256"/>
                  <a:pt x="18649" y="31483"/>
                  <a:pt x="12266" y="42511"/>
                </a:cubicBezTo>
                <a:cubicBezTo>
                  <a:pt x="15457" y="36997"/>
                  <a:pt x="20003" y="34240"/>
                  <a:pt x="24548" y="34240"/>
                </a:cubicBezTo>
                <a:cubicBezTo>
                  <a:pt x="29093" y="34240"/>
                  <a:pt x="33638" y="36997"/>
                  <a:pt x="36830" y="42511"/>
                </a:cubicBezTo>
                <a:cubicBezTo>
                  <a:pt x="30447" y="31483"/>
                  <a:pt x="36362" y="21256"/>
                  <a:pt x="49096" y="21256"/>
                </a:cubicBezTo>
                <a:cubicBezTo>
                  <a:pt x="36362" y="21256"/>
                  <a:pt x="30447" y="11029"/>
                  <a:pt x="36830" y="1"/>
                </a:cubicBezTo>
                <a:lnTo>
                  <a:pt x="36830" y="1"/>
                </a:lnTo>
                <a:cubicBezTo>
                  <a:pt x="33638" y="5515"/>
                  <a:pt x="29093" y="8272"/>
                  <a:pt x="24548" y="8272"/>
                </a:cubicBezTo>
                <a:cubicBezTo>
                  <a:pt x="20003" y="8272"/>
                  <a:pt x="15458" y="5515"/>
                  <a:pt x="122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45"/>
          <p:cNvGrpSpPr/>
          <p:nvPr/>
        </p:nvGrpSpPr>
        <p:grpSpPr>
          <a:xfrm>
            <a:off x="2076560" y="3317906"/>
            <a:ext cx="394019" cy="565424"/>
            <a:chOff x="1643135" y="3394381"/>
            <a:chExt cx="394019" cy="565424"/>
          </a:xfrm>
        </p:grpSpPr>
        <p:sp>
          <p:nvSpPr>
            <p:cNvPr id="468" name="Google Shape;468;p45"/>
            <p:cNvSpPr/>
            <p:nvPr/>
          </p:nvSpPr>
          <p:spPr>
            <a:xfrm>
              <a:off x="1643135" y="3476194"/>
              <a:ext cx="306967" cy="483611"/>
            </a:xfrm>
            <a:custGeom>
              <a:rect b="b" l="l" r="r" t="t"/>
              <a:pathLst>
                <a:path extrusionOk="0" h="48653" w="30882">
                  <a:moveTo>
                    <a:pt x="15441" y="0"/>
                  </a:moveTo>
                  <a:cubicBezTo>
                    <a:pt x="15408" y="0"/>
                    <a:pt x="15374" y="17"/>
                    <a:pt x="15374" y="50"/>
                  </a:cubicBezTo>
                  <a:cubicBezTo>
                    <a:pt x="14572" y="21540"/>
                    <a:pt x="13569" y="22977"/>
                    <a:pt x="101" y="24247"/>
                  </a:cubicBezTo>
                  <a:cubicBezTo>
                    <a:pt x="1" y="24247"/>
                    <a:pt x="1" y="24381"/>
                    <a:pt x="101" y="24381"/>
                  </a:cubicBezTo>
                  <a:cubicBezTo>
                    <a:pt x="13569" y="25684"/>
                    <a:pt x="14572" y="27121"/>
                    <a:pt x="15374" y="48577"/>
                  </a:cubicBezTo>
                  <a:cubicBezTo>
                    <a:pt x="15374" y="48628"/>
                    <a:pt x="15408" y="48653"/>
                    <a:pt x="15441" y="48653"/>
                  </a:cubicBezTo>
                  <a:cubicBezTo>
                    <a:pt x="15474" y="48653"/>
                    <a:pt x="15508" y="48628"/>
                    <a:pt x="15508" y="48577"/>
                  </a:cubicBezTo>
                  <a:cubicBezTo>
                    <a:pt x="16310" y="27121"/>
                    <a:pt x="17346" y="25684"/>
                    <a:pt x="30815" y="24414"/>
                  </a:cubicBezTo>
                  <a:cubicBezTo>
                    <a:pt x="30882" y="24414"/>
                    <a:pt x="30882" y="24247"/>
                    <a:pt x="30815" y="24247"/>
                  </a:cubicBezTo>
                  <a:cubicBezTo>
                    <a:pt x="17346" y="22977"/>
                    <a:pt x="16310" y="21540"/>
                    <a:pt x="15508" y="50"/>
                  </a:cubicBezTo>
                  <a:cubicBezTo>
                    <a:pt x="15508" y="17"/>
                    <a:pt x="15474" y="0"/>
                    <a:pt x="154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5"/>
            <p:cNvSpPr/>
            <p:nvPr/>
          </p:nvSpPr>
          <p:spPr>
            <a:xfrm>
              <a:off x="1862737" y="3394381"/>
              <a:ext cx="174417" cy="275487"/>
            </a:xfrm>
            <a:custGeom>
              <a:rect b="b" l="l" r="r" t="t"/>
              <a:pathLst>
                <a:path extrusionOk="0" h="27715" w="17547">
                  <a:moveTo>
                    <a:pt x="8774" y="0"/>
                  </a:moveTo>
                  <a:cubicBezTo>
                    <a:pt x="8749" y="0"/>
                    <a:pt x="8724" y="9"/>
                    <a:pt x="8724" y="25"/>
                  </a:cubicBezTo>
                  <a:cubicBezTo>
                    <a:pt x="8289" y="12257"/>
                    <a:pt x="7688" y="13059"/>
                    <a:pt x="34" y="13795"/>
                  </a:cubicBezTo>
                  <a:cubicBezTo>
                    <a:pt x="1" y="13828"/>
                    <a:pt x="1" y="13862"/>
                    <a:pt x="34" y="13895"/>
                  </a:cubicBezTo>
                  <a:cubicBezTo>
                    <a:pt x="7688" y="14630"/>
                    <a:pt x="8289" y="15466"/>
                    <a:pt x="8724" y="27664"/>
                  </a:cubicBezTo>
                  <a:cubicBezTo>
                    <a:pt x="8724" y="27698"/>
                    <a:pt x="8749" y="27715"/>
                    <a:pt x="8774" y="27715"/>
                  </a:cubicBezTo>
                  <a:cubicBezTo>
                    <a:pt x="8799" y="27715"/>
                    <a:pt x="8824" y="27698"/>
                    <a:pt x="8824" y="27664"/>
                  </a:cubicBezTo>
                  <a:cubicBezTo>
                    <a:pt x="9258" y="15432"/>
                    <a:pt x="9860" y="14630"/>
                    <a:pt x="17513" y="13895"/>
                  </a:cubicBezTo>
                  <a:cubicBezTo>
                    <a:pt x="17547" y="13862"/>
                    <a:pt x="17547" y="13828"/>
                    <a:pt x="17513" y="13795"/>
                  </a:cubicBezTo>
                  <a:cubicBezTo>
                    <a:pt x="9860" y="13059"/>
                    <a:pt x="9258" y="12257"/>
                    <a:pt x="8824" y="25"/>
                  </a:cubicBezTo>
                  <a:cubicBezTo>
                    <a:pt x="8824" y="9"/>
                    <a:pt x="8799" y="0"/>
                    <a:pt x="87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45"/>
          <p:cNvGrpSpPr/>
          <p:nvPr/>
        </p:nvGrpSpPr>
        <p:grpSpPr>
          <a:xfrm>
            <a:off x="4878838" y="3966624"/>
            <a:ext cx="386919" cy="523881"/>
            <a:chOff x="2424013" y="4030712"/>
            <a:chExt cx="386919" cy="523881"/>
          </a:xfrm>
        </p:grpSpPr>
        <p:sp>
          <p:nvSpPr>
            <p:cNvPr id="471" name="Google Shape;471;p45"/>
            <p:cNvSpPr/>
            <p:nvPr/>
          </p:nvSpPr>
          <p:spPr>
            <a:xfrm>
              <a:off x="2424013" y="4080525"/>
              <a:ext cx="364172" cy="470401"/>
            </a:xfrm>
            <a:custGeom>
              <a:rect b="b" l="l" r="r" t="t"/>
              <a:pathLst>
                <a:path extrusionOk="0" h="47324" w="36637">
                  <a:moveTo>
                    <a:pt x="27896" y="0"/>
                  </a:moveTo>
                  <a:cubicBezTo>
                    <a:pt x="27866" y="0"/>
                    <a:pt x="27838" y="15"/>
                    <a:pt x="27827" y="50"/>
                  </a:cubicBezTo>
                  <a:cubicBezTo>
                    <a:pt x="21384" y="14032"/>
                    <a:pt x="18502" y="18893"/>
                    <a:pt x="12070" y="18893"/>
                  </a:cubicBezTo>
                  <a:cubicBezTo>
                    <a:pt x="9093" y="18893"/>
                    <a:pt x="5356" y="17852"/>
                    <a:pt x="154" y="16192"/>
                  </a:cubicBezTo>
                  <a:cubicBezTo>
                    <a:pt x="140" y="16188"/>
                    <a:pt x="127" y="16186"/>
                    <a:pt x="115" y="16186"/>
                  </a:cubicBezTo>
                  <a:cubicBezTo>
                    <a:pt x="39" y="16186"/>
                    <a:pt x="1" y="16268"/>
                    <a:pt x="87" y="16326"/>
                  </a:cubicBezTo>
                  <a:cubicBezTo>
                    <a:pt x="15561" y="24080"/>
                    <a:pt x="16196" y="25951"/>
                    <a:pt x="8610" y="47207"/>
                  </a:cubicBezTo>
                  <a:cubicBezTo>
                    <a:pt x="8588" y="47272"/>
                    <a:pt x="8651" y="47323"/>
                    <a:pt x="8716" y="47323"/>
                  </a:cubicBezTo>
                  <a:cubicBezTo>
                    <a:pt x="8751" y="47323"/>
                    <a:pt x="8787" y="47309"/>
                    <a:pt x="8810" y="47274"/>
                  </a:cubicBezTo>
                  <a:cubicBezTo>
                    <a:pt x="15248" y="33279"/>
                    <a:pt x="18115" y="28423"/>
                    <a:pt x="24537" y="28423"/>
                  </a:cubicBezTo>
                  <a:cubicBezTo>
                    <a:pt x="27516" y="28423"/>
                    <a:pt x="31261" y="29468"/>
                    <a:pt x="36483" y="31131"/>
                  </a:cubicBezTo>
                  <a:cubicBezTo>
                    <a:pt x="36497" y="31136"/>
                    <a:pt x="36510" y="31138"/>
                    <a:pt x="36522" y="31138"/>
                  </a:cubicBezTo>
                  <a:cubicBezTo>
                    <a:pt x="36598" y="31138"/>
                    <a:pt x="36636" y="31055"/>
                    <a:pt x="36550" y="30998"/>
                  </a:cubicBezTo>
                  <a:cubicBezTo>
                    <a:pt x="21076" y="23244"/>
                    <a:pt x="20441" y="21372"/>
                    <a:pt x="27994" y="117"/>
                  </a:cubicBezTo>
                  <a:cubicBezTo>
                    <a:pt x="28016" y="51"/>
                    <a:pt x="27952" y="0"/>
                    <a:pt x="278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5"/>
            <p:cNvSpPr/>
            <p:nvPr/>
          </p:nvSpPr>
          <p:spPr>
            <a:xfrm>
              <a:off x="2443815" y="4030712"/>
              <a:ext cx="130234" cy="168046"/>
            </a:xfrm>
            <a:custGeom>
              <a:rect b="b" l="l" r="r" t="t"/>
              <a:pathLst>
                <a:path extrusionOk="0" h="16906" w="13102">
                  <a:moveTo>
                    <a:pt x="9967" y="1"/>
                  </a:moveTo>
                  <a:cubicBezTo>
                    <a:pt x="9963" y="1"/>
                    <a:pt x="9960" y="5"/>
                    <a:pt x="9960" y="14"/>
                  </a:cubicBezTo>
                  <a:cubicBezTo>
                    <a:pt x="7658" y="5005"/>
                    <a:pt x="6631" y="6748"/>
                    <a:pt x="4345" y="6748"/>
                  </a:cubicBezTo>
                  <a:cubicBezTo>
                    <a:pt x="3279" y="6748"/>
                    <a:pt x="1938" y="6369"/>
                    <a:pt x="67" y="5763"/>
                  </a:cubicBezTo>
                  <a:cubicBezTo>
                    <a:pt x="0" y="5763"/>
                    <a:pt x="0" y="5796"/>
                    <a:pt x="34" y="5830"/>
                  </a:cubicBezTo>
                  <a:cubicBezTo>
                    <a:pt x="5548" y="8604"/>
                    <a:pt x="5782" y="9272"/>
                    <a:pt x="3075" y="16858"/>
                  </a:cubicBezTo>
                  <a:cubicBezTo>
                    <a:pt x="3075" y="16882"/>
                    <a:pt x="3108" y="16906"/>
                    <a:pt x="3128" y="16906"/>
                  </a:cubicBezTo>
                  <a:cubicBezTo>
                    <a:pt x="3136" y="16906"/>
                    <a:pt x="3142" y="16902"/>
                    <a:pt x="3142" y="16892"/>
                  </a:cubicBezTo>
                  <a:cubicBezTo>
                    <a:pt x="5451" y="11886"/>
                    <a:pt x="6477" y="10147"/>
                    <a:pt x="8778" y="10147"/>
                  </a:cubicBezTo>
                  <a:cubicBezTo>
                    <a:pt x="9841" y="10147"/>
                    <a:pt x="11176" y="10519"/>
                    <a:pt x="13034" y="11110"/>
                  </a:cubicBezTo>
                  <a:cubicBezTo>
                    <a:pt x="13068" y="11110"/>
                    <a:pt x="13101" y="11077"/>
                    <a:pt x="13068" y="11077"/>
                  </a:cubicBezTo>
                  <a:cubicBezTo>
                    <a:pt x="7553" y="8303"/>
                    <a:pt x="7319" y="7634"/>
                    <a:pt x="9993" y="48"/>
                  </a:cubicBezTo>
                  <a:cubicBezTo>
                    <a:pt x="9993" y="24"/>
                    <a:pt x="9976" y="1"/>
                    <a:pt x="99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5"/>
            <p:cNvSpPr/>
            <p:nvPr/>
          </p:nvSpPr>
          <p:spPr>
            <a:xfrm>
              <a:off x="2607271" y="4439020"/>
              <a:ext cx="89371" cy="115572"/>
            </a:xfrm>
            <a:custGeom>
              <a:rect b="b" l="l" r="r" t="t"/>
              <a:pathLst>
                <a:path extrusionOk="0" h="11627" w="8991">
                  <a:moveTo>
                    <a:pt x="6825" y="1"/>
                  </a:moveTo>
                  <a:cubicBezTo>
                    <a:pt x="6821" y="1"/>
                    <a:pt x="6818" y="5"/>
                    <a:pt x="6818" y="15"/>
                  </a:cubicBezTo>
                  <a:cubicBezTo>
                    <a:pt x="5238" y="3451"/>
                    <a:pt x="4536" y="4642"/>
                    <a:pt x="2949" y="4642"/>
                  </a:cubicBezTo>
                  <a:cubicBezTo>
                    <a:pt x="2221" y="4642"/>
                    <a:pt x="1306" y="4391"/>
                    <a:pt x="34" y="3992"/>
                  </a:cubicBezTo>
                  <a:cubicBezTo>
                    <a:pt x="34" y="3992"/>
                    <a:pt x="0" y="4025"/>
                    <a:pt x="34" y="4025"/>
                  </a:cubicBezTo>
                  <a:cubicBezTo>
                    <a:pt x="3810" y="5930"/>
                    <a:pt x="3978" y="6398"/>
                    <a:pt x="2106" y="11612"/>
                  </a:cubicBezTo>
                  <a:cubicBezTo>
                    <a:pt x="2106" y="11612"/>
                    <a:pt x="2121" y="11627"/>
                    <a:pt x="2141" y="11627"/>
                  </a:cubicBezTo>
                  <a:cubicBezTo>
                    <a:pt x="2151" y="11627"/>
                    <a:pt x="2162" y="11623"/>
                    <a:pt x="2173" y="11612"/>
                  </a:cubicBezTo>
                  <a:cubicBezTo>
                    <a:pt x="3754" y="8175"/>
                    <a:pt x="4455" y="6985"/>
                    <a:pt x="6042" y="6985"/>
                  </a:cubicBezTo>
                  <a:cubicBezTo>
                    <a:pt x="6771" y="6985"/>
                    <a:pt x="7685" y="7235"/>
                    <a:pt x="8957" y="7635"/>
                  </a:cubicBezTo>
                  <a:cubicBezTo>
                    <a:pt x="8991" y="7635"/>
                    <a:pt x="8991" y="7635"/>
                    <a:pt x="8957" y="7601"/>
                  </a:cubicBezTo>
                  <a:cubicBezTo>
                    <a:pt x="5147" y="5696"/>
                    <a:pt x="5014" y="5262"/>
                    <a:pt x="6852" y="48"/>
                  </a:cubicBezTo>
                  <a:cubicBezTo>
                    <a:pt x="6852" y="24"/>
                    <a:pt x="6835" y="1"/>
                    <a:pt x="6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5"/>
            <p:cNvSpPr/>
            <p:nvPr/>
          </p:nvSpPr>
          <p:spPr>
            <a:xfrm>
              <a:off x="2733211" y="4242670"/>
              <a:ext cx="77721" cy="99967"/>
            </a:xfrm>
            <a:custGeom>
              <a:rect b="b" l="l" r="r" t="t"/>
              <a:pathLst>
                <a:path extrusionOk="0" h="10057" w="7819">
                  <a:moveTo>
                    <a:pt x="5922" y="0"/>
                  </a:moveTo>
                  <a:cubicBezTo>
                    <a:pt x="5917" y="0"/>
                    <a:pt x="5914" y="4"/>
                    <a:pt x="5914" y="15"/>
                  </a:cubicBezTo>
                  <a:cubicBezTo>
                    <a:pt x="4540" y="2991"/>
                    <a:pt x="3935" y="4023"/>
                    <a:pt x="2562" y="4023"/>
                  </a:cubicBezTo>
                  <a:cubicBezTo>
                    <a:pt x="1930" y="4023"/>
                    <a:pt x="1137" y="3805"/>
                    <a:pt x="31" y="3457"/>
                  </a:cubicBezTo>
                  <a:cubicBezTo>
                    <a:pt x="22" y="3447"/>
                    <a:pt x="15" y="3443"/>
                    <a:pt x="11" y="3443"/>
                  </a:cubicBezTo>
                  <a:cubicBezTo>
                    <a:pt x="1" y="3443"/>
                    <a:pt x="8" y="3467"/>
                    <a:pt x="31" y="3491"/>
                  </a:cubicBezTo>
                  <a:cubicBezTo>
                    <a:pt x="3307" y="5128"/>
                    <a:pt x="3440" y="5529"/>
                    <a:pt x="1836" y="10041"/>
                  </a:cubicBezTo>
                  <a:cubicBezTo>
                    <a:pt x="1836" y="10041"/>
                    <a:pt x="1851" y="10056"/>
                    <a:pt x="1861" y="10056"/>
                  </a:cubicBezTo>
                  <a:cubicBezTo>
                    <a:pt x="1866" y="10056"/>
                    <a:pt x="1870" y="10052"/>
                    <a:pt x="1870" y="10041"/>
                  </a:cubicBezTo>
                  <a:cubicBezTo>
                    <a:pt x="3236" y="7080"/>
                    <a:pt x="3858" y="6044"/>
                    <a:pt x="5226" y="6044"/>
                  </a:cubicBezTo>
                  <a:cubicBezTo>
                    <a:pt x="5865" y="6044"/>
                    <a:pt x="6667" y="6270"/>
                    <a:pt x="7785" y="6632"/>
                  </a:cubicBezTo>
                  <a:cubicBezTo>
                    <a:pt x="7785" y="6632"/>
                    <a:pt x="7819" y="6632"/>
                    <a:pt x="7785" y="6599"/>
                  </a:cubicBezTo>
                  <a:cubicBezTo>
                    <a:pt x="4476" y="4928"/>
                    <a:pt x="4343" y="4527"/>
                    <a:pt x="5947" y="15"/>
                  </a:cubicBezTo>
                  <a:cubicBezTo>
                    <a:pt x="5947" y="15"/>
                    <a:pt x="5932" y="0"/>
                    <a:pt x="59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45"/>
          <p:cNvSpPr/>
          <p:nvPr/>
        </p:nvSpPr>
        <p:spPr>
          <a:xfrm>
            <a:off x="4687764" y="2775562"/>
            <a:ext cx="557117" cy="542833"/>
          </a:xfrm>
          <a:custGeom>
            <a:rect b="b" l="l" r="r" t="t"/>
            <a:pathLst>
              <a:path extrusionOk="0" h="54611" w="56048">
                <a:moveTo>
                  <a:pt x="36602" y="35567"/>
                </a:moveTo>
                <a:cubicBezTo>
                  <a:pt x="36611" y="35576"/>
                  <a:pt x="36621" y="35585"/>
                  <a:pt x="36630" y="35594"/>
                </a:cubicBezTo>
                <a:cubicBezTo>
                  <a:pt x="36621" y="35585"/>
                  <a:pt x="36611" y="35576"/>
                  <a:pt x="36602" y="35567"/>
                </a:cubicBezTo>
                <a:close/>
                <a:moveTo>
                  <a:pt x="28041" y="1"/>
                </a:moveTo>
                <a:cubicBezTo>
                  <a:pt x="28041" y="11911"/>
                  <a:pt x="26524" y="20018"/>
                  <a:pt x="24571" y="20018"/>
                </a:cubicBezTo>
                <a:cubicBezTo>
                  <a:pt x="24151" y="20018"/>
                  <a:pt x="23711" y="19643"/>
                  <a:pt x="23262" y="18851"/>
                </a:cubicBezTo>
                <a:lnTo>
                  <a:pt x="23262" y="18851"/>
                </a:lnTo>
                <a:cubicBezTo>
                  <a:pt x="23993" y="20140"/>
                  <a:pt x="23821" y="20745"/>
                  <a:pt x="22923" y="20745"/>
                </a:cubicBezTo>
                <a:cubicBezTo>
                  <a:pt x="20700" y="20745"/>
                  <a:pt x="14032" y="17042"/>
                  <a:pt x="5583" y="10830"/>
                </a:cubicBezTo>
                <a:lnTo>
                  <a:pt x="5583" y="10830"/>
                </a:lnTo>
                <a:cubicBezTo>
                  <a:pt x="17035" y="19250"/>
                  <a:pt x="22602" y="26331"/>
                  <a:pt x="17893" y="26331"/>
                </a:cubicBezTo>
                <a:cubicBezTo>
                  <a:pt x="17724" y="26331"/>
                  <a:pt x="17542" y="26322"/>
                  <a:pt x="17346" y="26303"/>
                </a:cubicBezTo>
                <a:lnTo>
                  <a:pt x="17346" y="26303"/>
                </a:lnTo>
                <a:cubicBezTo>
                  <a:pt x="22994" y="26838"/>
                  <a:pt x="14839" y="30982"/>
                  <a:pt x="0" y="35126"/>
                </a:cubicBezTo>
                <a:cubicBezTo>
                  <a:pt x="7130" y="33135"/>
                  <a:pt x="12948" y="32147"/>
                  <a:pt x="16565" y="32147"/>
                </a:cubicBezTo>
                <a:cubicBezTo>
                  <a:pt x="20476" y="32147"/>
                  <a:pt x="21813" y="33302"/>
                  <a:pt x="19451" y="35594"/>
                </a:cubicBezTo>
                <a:cubicBezTo>
                  <a:pt x="20238" y="34837"/>
                  <a:pt x="20833" y="34479"/>
                  <a:pt x="21246" y="34479"/>
                </a:cubicBezTo>
                <a:cubicBezTo>
                  <a:pt x="23219" y="34479"/>
                  <a:pt x="21020" y="42670"/>
                  <a:pt x="15575" y="54611"/>
                </a:cubicBezTo>
                <a:cubicBezTo>
                  <a:pt x="20496" y="43873"/>
                  <a:pt x="24993" y="37239"/>
                  <a:pt x="26974" y="37239"/>
                </a:cubicBezTo>
                <a:cubicBezTo>
                  <a:pt x="27657" y="37239"/>
                  <a:pt x="28041" y="38026"/>
                  <a:pt x="28041" y="39705"/>
                </a:cubicBezTo>
                <a:cubicBezTo>
                  <a:pt x="28041" y="38026"/>
                  <a:pt x="28425" y="37239"/>
                  <a:pt x="29107" y="37239"/>
                </a:cubicBezTo>
                <a:cubicBezTo>
                  <a:pt x="31089" y="37239"/>
                  <a:pt x="35585" y="43873"/>
                  <a:pt x="40507" y="54611"/>
                </a:cubicBezTo>
                <a:cubicBezTo>
                  <a:pt x="35038" y="42678"/>
                  <a:pt x="32856" y="34467"/>
                  <a:pt x="34829" y="34467"/>
                </a:cubicBezTo>
                <a:cubicBezTo>
                  <a:pt x="35239" y="34467"/>
                  <a:pt x="35827" y="34820"/>
                  <a:pt x="36602" y="35567"/>
                </a:cubicBezTo>
                <a:lnTo>
                  <a:pt x="36602" y="35567"/>
                </a:lnTo>
                <a:cubicBezTo>
                  <a:pt x="34274" y="33306"/>
                  <a:pt x="35617" y="32159"/>
                  <a:pt x="39522" y="32159"/>
                </a:cubicBezTo>
                <a:cubicBezTo>
                  <a:pt x="43133" y="32159"/>
                  <a:pt x="48933" y="33139"/>
                  <a:pt x="56048" y="35126"/>
                </a:cubicBezTo>
                <a:cubicBezTo>
                  <a:pt x="41209" y="30982"/>
                  <a:pt x="33087" y="26838"/>
                  <a:pt x="38735" y="26303"/>
                </a:cubicBezTo>
                <a:lnTo>
                  <a:pt x="38735" y="26303"/>
                </a:lnTo>
                <a:cubicBezTo>
                  <a:pt x="38538" y="26322"/>
                  <a:pt x="38355" y="26331"/>
                  <a:pt x="38185" y="26331"/>
                </a:cubicBezTo>
                <a:cubicBezTo>
                  <a:pt x="33446" y="26331"/>
                  <a:pt x="39014" y="19250"/>
                  <a:pt x="50498" y="10830"/>
                </a:cubicBezTo>
                <a:lnTo>
                  <a:pt x="50498" y="10830"/>
                </a:lnTo>
                <a:cubicBezTo>
                  <a:pt x="42026" y="17042"/>
                  <a:pt x="35367" y="20745"/>
                  <a:pt x="33141" y="20745"/>
                </a:cubicBezTo>
                <a:cubicBezTo>
                  <a:pt x="32241" y="20745"/>
                  <a:pt x="32065" y="20140"/>
                  <a:pt x="32786" y="18851"/>
                </a:cubicBezTo>
                <a:lnTo>
                  <a:pt x="32786" y="18851"/>
                </a:lnTo>
                <a:cubicBezTo>
                  <a:pt x="32343" y="19643"/>
                  <a:pt x="31908" y="20018"/>
                  <a:pt x="31492" y="20018"/>
                </a:cubicBezTo>
                <a:cubicBezTo>
                  <a:pt x="29557" y="20018"/>
                  <a:pt x="28041" y="11911"/>
                  <a:pt x="280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5"/>
          <p:cNvSpPr/>
          <p:nvPr/>
        </p:nvSpPr>
        <p:spPr>
          <a:xfrm>
            <a:off x="1036322" y="2775551"/>
            <a:ext cx="508620" cy="495986"/>
          </a:xfrm>
          <a:custGeom>
            <a:rect b="b" l="l" r="r" t="t"/>
            <a:pathLst>
              <a:path extrusionOk="0" h="49898" w="51169">
                <a:moveTo>
                  <a:pt x="25601" y="0"/>
                </a:moveTo>
                <a:lnTo>
                  <a:pt x="22861" y="20554"/>
                </a:lnTo>
                <a:lnTo>
                  <a:pt x="5081" y="9893"/>
                </a:lnTo>
                <a:lnTo>
                  <a:pt x="19418" y="24832"/>
                </a:lnTo>
                <a:lnTo>
                  <a:pt x="1" y="32085"/>
                </a:lnTo>
                <a:lnTo>
                  <a:pt x="1" y="32085"/>
                </a:lnTo>
                <a:lnTo>
                  <a:pt x="20655" y="30180"/>
                </a:lnTo>
                <a:lnTo>
                  <a:pt x="14205" y="49898"/>
                </a:lnTo>
                <a:lnTo>
                  <a:pt x="25601" y="32586"/>
                </a:lnTo>
                <a:lnTo>
                  <a:pt x="36964" y="49898"/>
                </a:lnTo>
                <a:lnTo>
                  <a:pt x="30514" y="30180"/>
                </a:lnTo>
                <a:lnTo>
                  <a:pt x="51168" y="32085"/>
                </a:lnTo>
                <a:lnTo>
                  <a:pt x="31751" y="24832"/>
                </a:lnTo>
                <a:lnTo>
                  <a:pt x="46122" y="9893"/>
                </a:lnTo>
                <a:lnTo>
                  <a:pt x="28342" y="20554"/>
                </a:lnTo>
                <a:lnTo>
                  <a:pt x="256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5"/>
          <p:cNvSpPr/>
          <p:nvPr/>
        </p:nvSpPr>
        <p:spPr>
          <a:xfrm>
            <a:off x="982188" y="3859964"/>
            <a:ext cx="616906" cy="616906"/>
          </a:xfrm>
          <a:custGeom>
            <a:rect b="b" l="l" r="r" t="t"/>
            <a:pathLst>
              <a:path extrusionOk="0" h="62063" w="62063">
                <a:moveTo>
                  <a:pt x="31115" y="30881"/>
                </a:moveTo>
                <a:lnTo>
                  <a:pt x="31115" y="30982"/>
                </a:lnTo>
                <a:lnTo>
                  <a:pt x="31182" y="30982"/>
                </a:lnTo>
                <a:lnTo>
                  <a:pt x="31148" y="31015"/>
                </a:lnTo>
                <a:lnTo>
                  <a:pt x="31182" y="31082"/>
                </a:lnTo>
                <a:lnTo>
                  <a:pt x="31115" y="31082"/>
                </a:lnTo>
                <a:lnTo>
                  <a:pt x="31115" y="31149"/>
                </a:lnTo>
                <a:lnTo>
                  <a:pt x="31048" y="31115"/>
                </a:lnTo>
                <a:lnTo>
                  <a:pt x="30981" y="31149"/>
                </a:lnTo>
                <a:cubicBezTo>
                  <a:pt x="30981" y="31115"/>
                  <a:pt x="30981" y="31115"/>
                  <a:pt x="30981" y="31082"/>
                </a:cubicBezTo>
                <a:lnTo>
                  <a:pt x="30914" y="31082"/>
                </a:lnTo>
                <a:lnTo>
                  <a:pt x="30981" y="31015"/>
                </a:lnTo>
                <a:lnTo>
                  <a:pt x="30914" y="30982"/>
                </a:lnTo>
                <a:lnTo>
                  <a:pt x="31015" y="30982"/>
                </a:lnTo>
                <a:cubicBezTo>
                  <a:pt x="31015" y="30948"/>
                  <a:pt x="31015" y="30915"/>
                  <a:pt x="31015" y="30881"/>
                </a:cubicBezTo>
                <a:lnTo>
                  <a:pt x="31048" y="30948"/>
                </a:lnTo>
                <a:lnTo>
                  <a:pt x="31115" y="30881"/>
                </a:lnTo>
                <a:close/>
                <a:moveTo>
                  <a:pt x="31048" y="0"/>
                </a:moveTo>
                <a:cubicBezTo>
                  <a:pt x="29678" y="14104"/>
                  <a:pt x="28408" y="22526"/>
                  <a:pt x="29344" y="27305"/>
                </a:cubicBezTo>
                <a:cubicBezTo>
                  <a:pt x="26971" y="24431"/>
                  <a:pt x="22091" y="20755"/>
                  <a:pt x="14672" y="14672"/>
                </a:cubicBezTo>
                <a:lnTo>
                  <a:pt x="14672" y="14672"/>
                </a:lnTo>
                <a:cubicBezTo>
                  <a:pt x="20788" y="22092"/>
                  <a:pt x="24431" y="26971"/>
                  <a:pt x="27305" y="29311"/>
                </a:cubicBezTo>
                <a:cubicBezTo>
                  <a:pt x="26185" y="29099"/>
                  <a:pt x="24866" y="29007"/>
                  <a:pt x="23320" y="29007"/>
                </a:cubicBezTo>
                <a:cubicBezTo>
                  <a:pt x="18267" y="29007"/>
                  <a:pt x="10799" y="29991"/>
                  <a:pt x="0" y="31015"/>
                </a:cubicBezTo>
                <a:cubicBezTo>
                  <a:pt x="10726" y="32057"/>
                  <a:pt x="18166" y="33041"/>
                  <a:pt x="23216" y="33041"/>
                </a:cubicBezTo>
                <a:cubicBezTo>
                  <a:pt x="24807" y="33041"/>
                  <a:pt x="26160" y="32944"/>
                  <a:pt x="27305" y="32719"/>
                </a:cubicBezTo>
                <a:lnTo>
                  <a:pt x="27305" y="32719"/>
                </a:lnTo>
                <a:cubicBezTo>
                  <a:pt x="24431" y="35092"/>
                  <a:pt x="20788" y="39972"/>
                  <a:pt x="14672" y="47391"/>
                </a:cubicBezTo>
                <a:lnTo>
                  <a:pt x="14672" y="47391"/>
                </a:lnTo>
                <a:cubicBezTo>
                  <a:pt x="22091" y="41275"/>
                  <a:pt x="26971" y="37632"/>
                  <a:pt x="29344" y="34725"/>
                </a:cubicBezTo>
                <a:lnTo>
                  <a:pt x="29344" y="34725"/>
                </a:lnTo>
                <a:cubicBezTo>
                  <a:pt x="28408" y="39537"/>
                  <a:pt x="29678" y="47959"/>
                  <a:pt x="31048" y="62063"/>
                </a:cubicBezTo>
                <a:cubicBezTo>
                  <a:pt x="32385" y="47959"/>
                  <a:pt x="33655" y="39537"/>
                  <a:pt x="32753" y="34758"/>
                </a:cubicBezTo>
                <a:lnTo>
                  <a:pt x="32753" y="34758"/>
                </a:lnTo>
                <a:cubicBezTo>
                  <a:pt x="35092" y="37632"/>
                  <a:pt x="39972" y="41275"/>
                  <a:pt x="47391" y="47391"/>
                </a:cubicBezTo>
                <a:lnTo>
                  <a:pt x="47391" y="47391"/>
                </a:lnTo>
                <a:cubicBezTo>
                  <a:pt x="41308" y="39972"/>
                  <a:pt x="37632" y="35092"/>
                  <a:pt x="34758" y="32719"/>
                </a:cubicBezTo>
                <a:lnTo>
                  <a:pt x="34758" y="32719"/>
                </a:lnTo>
                <a:cubicBezTo>
                  <a:pt x="35903" y="32944"/>
                  <a:pt x="37256" y="33041"/>
                  <a:pt x="38847" y="33041"/>
                </a:cubicBezTo>
                <a:cubicBezTo>
                  <a:pt x="43897" y="33041"/>
                  <a:pt x="51337" y="32057"/>
                  <a:pt x="62063" y="31015"/>
                </a:cubicBezTo>
                <a:cubicBezTo>
                  <a:pt x="51264" y="29991"/>
                  <a:pt x="43796" y="29007"/>
                  <a:pt x="38743" y="29007"/>
                </a:cubicBezTo>
                <a:cubicBezTo>
                  <a:pt x="37197" y="29007"/>
                  <a:pt x="35878" y="29099"/>
                  <a:pt x="34758" y="29311"/>
                </a:cubicBezTo>
                <a:cubicBezTo>
                  <a:pt x="37632" y="26971"/>
                  <a:pt x="41275" y="22092"/>
                  <a:pt x="47391" y="14672"/>
                </a:cubicBezTo>
                <a:lnTo>
                  <a:pt x="47391" y="14672"/>
                </a:lnTo>
                <a:cubicBezTo>
                  <a:pt x="39972" y="20755"/>
                  <a:pt x="35092" y="24431"/>
                  <a:pt x="32753" y="27305"/>
                </a:cubicBezTo>
                <a:cubicBezTo>
                  <a:pt x="33688" y="22526"/>
                  <a:pt x="32418" y="14104"/>
                  <a:pt x="310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5"/>
          <p:cNvSpPr/>
          <p:nvPr/>
        </p:nvSpPr>
        <p:spPr>
          <a:xfrm>
            <a:off x="1021200" y="4313577"/>
            <a:ext cx="1332" cy="1342"/>
          </a:xfrm>
          <a:custGeom>
            <a:rect b="b" l="l" r="r" t="t"/>
            <a:pathLst>
              <a:path extrusionOk="0" h="135" w="134">
                <a:moveTo>
                  <a:pt x="67" y="1"/>
                </a:moveTo>
                <a:lnTo>
                  <a:pt x="34" y="34"/>
                </a:lnTo>
                <a:lnTo>
                  <a:pt x="0" y="67"/>
                </a:lnTo>
                <a:lnTo>
                  <a:pt x="34" y="101"/>
                </a:lnTo>
                <a:lnTo>
                  <a:pt x="67" y="134"/>
                </a:lnTo>
                <a:lnTo>
                  <a:pt x="101" y="101"/>
                </a:lnTo>
                <a:lnTo>
                  <a:pt x="134" y="67"/>
                </a:lnTo>
                <a:lnTo>
                  <a:pt x="101" y="34"/>
                </a:lnTo>
                <a:lnTo>
                  <a:pt x="67" y="1"/>
                </a:lnTo>
                <a:close/>
              </a:path>
            </a:pathLst>
          </a:custGeom>
          <a:solidFill>
            <a:srgbClr val="726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5"/>
          <p:cNvSpPr/>
          <p:nvPr/>
        </p:nvSpPr>
        <p:spPr>
          <a:xfrm>
            <a:off x="1290635" y="4107932"/>
            <a:ext cx="10" cy="0"/>
          </a:xfrm>
          <a:custGeom>
            <a:rect b="b" l="l" r="r" t="t"/>
            <a:pathLst>
              <a:path extrusionOk="0" h="0" w="1">
                <a:moveTo>
                  <a:pt x="1" y="0"/>
                </a:moveTo>
                <a:lnTo>
                  <a:pt x="1" y="0"/>
                </a:lnTo>
                <a:lnTo>
                  <a:pt x="1" y="0"/>
                </a:lnTo>
                <a:lnTo>
                  <a:pt x="1" y="0"/>
                </a:lnTo>
                <a:lnTo>
                  <a:pt x="1" y="0"/>
                </a:lnTo>
                <a:lnTo>
                  <a:pt x="1" y="0"/>
                </a:lnTo>
                <a:lnTo>
                  <a:pt x="1" y="0"/>
                </a:lnTo>
                <a:lnTo>
                  <a:pt x="1" y="0"/>
                </a:lnTo>
                <a:lnTo>
                  <a:pt x="1" y="0"/>
                </a:lnTo>
                <a:lnTo>
                  <a:pt x="1" y="0"/>
                </a:lnTo>
                <a:lnTo>
                  <a:pt x="1" y="0"/>
                </a:lnTo>
                <a:close/>
              </a:path>
            </a:pathLst>
          </a:custGeom>
          <a:solidFill>
            <a:srgbClr val="726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5"/>
          <p:cNvSpPr/>
          <p:nvPr/>
        </p:nvSpPr>
        <p:spPr>
          <a:xfrm>
            <a:off x="791628" y="4460423"/>
            <a:ext cx="10" cy="10"/>
          </a:xfrm>
          <a:custGeom>
            <a:rect b="b" l="l" r="r" t="t"/>
            <a:pathLst>
              <a:path extrusionOk="0" h="1" w="1">
                <a:moveTo>
                  <a:pt x="0" y="1"/>
                </a:moveTo>
                <a:lnTo>
                  <a:pt x="0" y="1"/>
                </a:lnTo>
                <a:lnTo>
                  <a:pt x="0" y="1"/>
                </a:lnTo>
                <a:lnTo>
                  <a:pt x="0" y="1"/>
                </a:lnTo>
                <a:lnTo>
                  <a:pt x="0" y="1"/>
                </a:lnTo>
                <a:lnTo>
                  <a:pt x="0" y="1"/>
                </a:lnTo>
                <a:lnTo>
                  <a:pt x="0" y="1"/>
                </a:lnTo>
                <a:close/>
              </a:path>
            </a:pathLst>
          </a:custGeom>
          <a:solidFill>
            <a:srgbClr val="726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4" name="Shape 484"/>
        <p:cNvGrpSpPr/>
        <p:nvPr/>
      </p:nvGrpSpPr>
      <p:grpSpPr>
        <a:xfrm>
          <a:off x="0" y="0"/>
          <a:ext cx="0" cy="0"/>
          <a:chOff x="0" y="0"/>
          <a:chExt cx="0" cy="0"/>
        </a:xfrm>
      </p:grpSpPr>
      <p:sp>
        <p:nvSpPr>
          <p:cNvPr id="485" name="Google Shape;485;p46"/>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n" sz="1200">
                <a:solidFill>
                  <a:schemeClr val="dk1"/>
                </a:solidFill>
              </a:rPr>
              <a:t>Did you like the resources on this template? Get them for free at our other websites:</a:t>
            </a:r>
            <a:endParaRPr sz="1800">
              <a:solidFill>
                <a:schemeClr val="dk1"/>
              </a:solidFill>
              <a:latin typeface="Bebas Neue"/>
              <a:ea typeface="Bebas Neue"/>
              <a:cs typeface="Bebas Neue"/>
              <a:sym typeface="Bebas Neue"/>
            </a:endParaRPr>
          </a:p>
          <a:p>
            <a:pPr indent="0" lvl="0" marL="0" rtl="0" algn="l">
              <a:spcBef>
                <a:spcPts val="1000"/>
              </a:spcBef>
              <a:spcAft>
                <a:spcPts val="0"/>
              </a:spcAft>
              <a:buNone/>
            </a:pPr>
            <a:r>
              <a:rPr lang="en" sz="2400">
                <a:solidFill>
                  <a:schemeClr val="lt2"/>
                </a:solidFill>
                <a:latin typeface="Righteous"/>
                <a:ea typeface="Righteous"/>
                <a:cs typeface="Righteous"/>
                <a:sym typeface="Righteous"/>
              </a:rPr>
              <a:t>Photos</a:t>
            </a:r>
            <a:endParaRPr sz="1800">
              <a:solidFill>
                <a:schemeClr val="dk1"/>
              </a:solidFill>
              <a:latin typeface="Bebas Neue"/>
              <a:ea typeface="Bebas Neue"/>
              <a:cs typeface="Bebas Neue"/>
              <a:sym typeface="Bebas Neue"/>
            </a:endParaRPr>
          </a:p>
          <a:p>
            <a:pPr indent="-203200" lvl="0" marL="241300" rtl="0" algn="l">
              <a:spcBef>
                <a:spcPts val="1000"/>
              </a:spcBef>
              <a:spcAft>
                <a:spcPts val="0"/>
              </a:spcAft>
              <a:buSzPts val="1200"/>
              <a:buFont typeface="Montserrat"/>
              <a:buChar char="✦"/>
            </a:pPr>
            <a:r>
              <a:rPr lang="en" sz="1200">
                <a:solidFill>
                  <a:schemeClr val="hlink"/>
                </a:solidFill>
                <a:uFill>
                  <a:noFill/>
                </a:uFill>
                <a:hlinkClick r:id="rId3"/>
              </a:rPr>
              <a:t>Midnight starry night with forest of evergreen trees</a:t>
            </a:r>
            <a:endParaRPr sz="1200">
              <a:solidFill>
                <a:schemeClr val="dk1"/>
              </a:solidFill>
            </a:endParaRPr>
          </a:p>
          <a:p>
            <a:pPr indent="-203200" lvl="0" marL="241300" rtl="0" algn="l">
              <a:spcBef>
                <a:spcPts val="300"/>
              </a:spcBef>
              <a:spcAft>
                <a:spcPts val="0"/>
              </a:spcAft>
              <a:buSzPts val="1200"/>
              <a:buChar char="✦"/>
            </a:pPr>
            <a:r>
              <a:rPr lang="en" sz="1200">
                <a:solidFill>
                  <a:schemeClr val="hlink"/>
                </a:solidFill>
                <a:uFill>
                  <a:noFill/>
                </a:uFill>
                <a:hlinkClick r:id="rId4"/>
              </a:rPr>
              <a:t>Rocky mountains and starry night sky</a:t>
            </a:r>
            <a:endParaRPr sz="1200">
              <a:solidFill>
                <a:schemeClr val="dk1"/>
              </a:solidFill>
            </a:endParaRPr>
          </a:p>
          <a:p>
            <a:pPr indent="0" lvl="0" marL="0" rtl="0" algn="l">
              <a:spcBef>
                <a:spcPts val="300"/>
              </a:spcBef>
              <a:spcAft>
                <a:spcPts val="0"/>
              </a:spcAft>
              <a:buNone/>
            </a:pPr>
            <a:r>
              <a:t/>
            </a:r>
            <a:endParaRPr sz="1100">
              <a:solidFill>
                <a:schemeClr val="dk1"/>
              </a:solidFill>
            </a:endParaRPr>
          </a:p>
        </p:txBody>
      </p:sp>
      <p:sp>
        <p:nvSpPr>
          <p:cNvPr id="486" name="Google Shape;486;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490" name="Shape 490"/>
        <p:cNvGrpSpPr/>
        <p:nvPr/>
      </p:nvGrpSpPr>
      <p:grpSpPr>
        <a:xfrm>
          <a:off x="0" y="0"/>
          <a:ext cx="0" cy="0"/>
          <a:chOff x="0" y="0"/>
          <a:chExt cx="0" cy="0"/>
        </a:xfrm>
      </p:grpSpPr>
      <p:sp>
        <p:nvSpPr>
          <p:cNvPr id="491" name="Google Shape;491;p4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492" name="Google Shape;492;p4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493" name="Google Shape;493;p47"/>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497" name="Shape 497"/>
        <p:cNvGrpSpPr/>
        <p:nvPr/>
      </p:nvGrpSpPr>
      <p:grpSpPr>
        <a:xfrm>
          <a:off x="0" y="0"/>
          <a:ext cx="0" cy="0"/>
          <a:chOff x="0" y="0"/>
          <a:chExt cx="0" cy="0"/>
        </a:xfrm>
      </p:grpSpPr>
      <p:sp>
        <p:nvSpPr>
          <p:cNvPr id="498" name="Google Shape;498;p48"/>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ction="ppaction://hlinksldjump" r:id="rId4"/>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499" name="Google Shape;499;p4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500" name="Google Shape;500;p4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04" name="Shape 504"/>
        <p:cNvGrpSpPr/>
        <p:nvPr/>
      </p:nvGrpSpPr>
      <p:grpSpPr>
        <a:xfrm>
          <a:off x="0" y="0"/>
          <a:ext cx="0" cy="0"/>
          <a:chOff x="0" y="0"/>
          <a:chExt cx="0" cy="0"/>
        </a:xfrm>
      </p:grpSpPr>
      <p:sp>
        <p:nvSpPr>
          <p:cNvPr id="505" name="Google Shape;505;p49"/>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506" name="Google Shape;506;p49"/>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Righteous</a:t>
            </a:r>
            <a:endParaRPr b="1" sz="1100">
              <a:solidFill>
                <a:srgbClr val="EFEFEF"/>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https://fonts.google.com/specimen/Righteous</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Montserrat</a:t>
            </a:r>
            <a:endParaRPr b="1" sz="1100">
              <a:solidFill>
                <a:srgbClr val="FFFFF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val="tx"/>
                    </a:ext>
                  </a:extLst>
                </a:hlinkClick>
              </a:rPr>
              <a:t>https://fonts.google.com/specimen/Montserrat</a:t>
            </a:r>
            <a:r>
              <a:rPr lang="en" sz="1100">
                <a:solidFill>
                  <a:srgbClr val="FFFFFF"/>
                </a:solidFill>
              </a:rPr>
              <a:t>)</a:t>
            </a:r>
            <a:endParaRPr sz="1100">
              <a:solidFill>
                <a:srgbClr val="FFFFFF"/>
              </a:solidFill>
            </a:endParaRPr>
          </a:p>
        </p:txBody>
      </p:sp>
      <p:sp>
        <p:nvSpPr>
          <p:cNvPr id="507" name="Google Shape;507;p4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508" name="Google Shape;508;p49"/>
          <p:cNvSpPr/>
          <p:nvPr/>
        </p:nvSpPr>
        <p:spPr>
          <a:xfrm>
            <a:off x="2583563" y="2988225"/>
            <a:ext cx="791400" cy="754200"/>
          </a:xfrm>
          <a:prstGeom prst="roundRect">
            <a:avLst>
              <a:gd fmla="val 16667" name="adj"/>
            </a:avLst>
          </a:prstGeom>
          <a:solidFill>
            <a:srgbClr val="F0E8D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9"/>
          <p:cNvSpPr/>
          <p:nvPr/>
        </p:nvSpPr>
        <p:spPr>
          <a:xfrm>
            <a:off x="3645382" y="2988225"/>
            <a:ext cx="791400" cy="754200"/>
          </a:xfrm>
          <a:prstGeom prst="roundRect">
            <a:avLst>
              <a:gd fmla="val 16667" name="adj"/>
            </a:avLst>
          </a:prstGeom>
          <a:solidFill>
            <a:srgbClr val="0F0F0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9"/>
          <p:cNvSpPr/>
          <p:nvPr/>
        </p:nvSpPr>
        <p:spPr>
          <a:xfrm>
            <a:off x="4707202"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9"/>
          <p:cNvSpPr txBox="1"/>
          <p:nvPr/>
        </p:nvSpPr>
        <p:spPr>
          <a:xfrm>
            <a:off x="25835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F0F0F"/>
                </a:solidFill>
              </a:rPr>
              <a:t>#f0e8dd</a:t>
            </a:r>
            <a:endParaRPr sz="1000">
              <a:solidFill>
                <a:srgbClr val="0F0F0F"/>
              </a:solidFill>
            </a:endParaRPr>
          </a:p>
        </p:txBody>
      </p:sp>
      <p:sp>
        <p:nvSpPr>
          <p:cNvPr id="512" name="Google Shape;512;p49"/>
          <p:cNvSpPr txBox="1"/>
          <p:nvPr/>
        </p:nvSpPr>
        <p:spPr>
          <a:xfrm>
            <a:off x="36453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#0f0f0f</a:t>
            </a:r>
            <a:endParaRPr sz="1000">
              <a:solidFill>
                <a:srgbClr val="FFFFFF"/>
              </a:solidFill>
            </a:endParaRPr>
          </a:p>
        </p:txBody>
      </p:sp>
      <p:sp>
        <p:nvSpPr>
          <p:cNvPr id="513" name="Google Shape;513;p49"/>
          <p:cNvSpPr txBox="1"/>
          <p:nvPr/>
        </p:nvSpPr>
        <p:spPr>
          <a:xfrm>
            <a:off x="47072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F0F0F"/>
                </a:solidFill>
              </a:rPr>
              <a:t>#ffffff</a:t>
            </a:r>
            <a:endParaRPr sz="1000">
              <a:solidFill>
                <a:srgbClr val="0F0F0F"/>
              </a:solidFill>
            </a:endParaRPr>
          </a:p>
        </p:txBody>
      </p:sp>
      <p:sp>
        <p:nvSpPr>
          <p:cNvPr id="514" name="Google Shape;514;p49"/>
          <p:cNvSpPr/>
          <p:nvPr/>
        </p:nvSpPr>
        <p:spPr>
          <a:xfrm>
            <a:off x="5769038" y="2988225"/>
            <a:ext cx="791400" cy="754200"/>
          </a:xfrm>
          <a:prstGeom prst="roundRect">
            <a:avLst>
              <a:gd fmla="val 16667" name="adj"/>
            </a:avLst>
          </a:prstGeom>
          <a:solidFill>
            <a:srgbClr val="FF502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9"/>
          <p:cNvSpPr txBox="1"/>
          <p:nvPr/>
        </p:nvSpPr>
        <p:spPr>
          <a:xfrm>
            <a:off x="57690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#ff5029</a:t>
            </a:r>
            <a:endParaRPr sz="1000">
              <a:solidFill>
                <a:srgbClr val="FFFFFF"/>
              </a:solidFill>
            </a:endParaRPr>
          </a:p>
        </p:txBody>
      </p:sp>
      <p:sp>
        <p:nvSpPr>
          <p:cNvPr id="516" name="Google Shape;516;p49"/>
          <p:cNvSpPr/>
          <p:nvPr/>
        </p:nvSpPr>
        <p:spPr>
          <a:xfrm>
            <a:off x="4176300" y="3919325"/>
            <a:ext cx="791400" cy="754200"/>
          </a:xfrm>
          <a:prstGeom prst="roundRect">
            <a:avLst>
              <a:gd fmla="val 16667" name="adj"/>
            </a:avLst>
          </a:prstGeom>
          <a:solidFill>
            <a:srgbClr val="005EF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9"/>
          <p:cNvSpPr/>
          <p:nvPr/>
        </p:nvSpPr>
        <p:spPr>
          <a:xfrm>
            <a:off x="5238120" y="3919325"/>
            <a:ext cx="791400" cy="754200"/>
          </a:xfrm>
          <a:prstGeom prst="roundRect">
            <a:avLst>
              <a:gd fmla="val 16667" name="adj"/>
            </a:avLst>
          </a:prstGeom>
          <a:solidFill>
            <a:srgbClr val="FF8DC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9"/>
          <p:cNvSpPr txBox="1"/>
          <p:nvPr/>
        </p:nvSpPr>
        <p:spPr>
          <a:xfrm>
            <a:off x="41763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#005efe</a:t>
            </a:r>
            <a:endParaRPr sz="1000">
              <a:solidFill>
                <a:srgbClr val="FFFFFF"/>
              </a:solidFill>
            </a:endParaRPr>
          </a:p>
        </p:txBody>
      </p:sp>
      <p:sp>
        <p:nvSpPr>
          <p:cNvPr id="519" name="Google Shape;519;p49"/>
          <p:cNvSpPr txBox="1"/>
          <p:nvPr/>
        </p:nvSpPr>
        <p:spPr>
          <a:xfrm>
            <a:off x="52381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#ff8dc8</a:t>
            </a:r>
            <a:endParaRPr sz="1000">
              <a:solidFill>
                <a:srgbClr val="FFFFFF"/>
              </a:solidFill>
            </a:endParaRPr>
          </a:p>
        </p:txBody>
      </p:sp>
      <p:sp>
        <p:nvSpPr>
          <p:cNvPr id="520" name="Google Shape;520;p49"/>
          <p:cNvSpPr/>
          <p:nvPr/>
        </p:nvSpPr>
        <p:spPr>
          <a:xfrm>
            <a:off x="3114475" y="3849800"/>
            <a:ext cx="791400" cy="754200"/>
          </a:xfrm>
          <a:prstGeom prst="roundRect">
            <a:avLst>
              <a:gd fmla="val 16667" name="adj"/>
            </a:avLst>
          </a:prstGeom>
          <a:solidFill>
            <a:srgbClr val="00BE6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9"/>
          <p:cNvSpPr txBox="1"/>
          <p:nvPr/>
        </p:nvSpPr>
        <p:spPr>
          <a:xfrm>
            <a:off x="3114475" y="40068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#00be64</a:t>
            </a:r>
            <a:endParaRPr sz="10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25" name="Shape 525"/>
        <p:cNvGrpSpPr/>
        <p:nvPr/>
      </p:nvGrpSpPr>
      <p:grpSpPr>
        <a:xfrm>
          <a:off x="0" y="0"/>
          <a:ext cx="0" cy="0"/>
          <a:chOff x="0" y="0"/>
          <a:chExt cx="0" cy="0"/>
        </a:xfrm>
      </p:grpSpPr>
      <p:sp>
        <p:nvSpPr>
          <p:cNvPr id="526" name="Google Shape;526;p50"/>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sp>
        <p:nvSpPr>
          <p:cNvPr id="527" name="Google Shape;527;p5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528" name="Google Shape;528;p50"/>
          <p:cNvPicPr preferRelativeResize="0"/>
          <p:nvPr/>
        </p:nvPicPr>
        <p:blipFill rotWithShape="1">
          <a:blip r:embed="rId4">
            <a:alphaModFix/>
          </a:blip>
          <a:srcRect b="16540" l="0" r="0" t="16547"/>
          <a:stretch/>
        </p:blipFill>
        <p:spPr>
          <a:xfrm>
            <a:off x="510820" y="2688639"/>
            <a:ext cx="1606720" cy="1075075"/>
          </a:xfrm>
          <a:prstGeom prst="rect">
            <a:avLst/>
          </a:prstGeom>
          <a:noFill/>
          <a:ln>
            <a:noFill/>
          </a:ln>
        </p:spPr>
      </p:pic>
      <p:sp>
        <p:nvSpPr>
          <p:cNvPr id="529" name="Google Shape;529;p50">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530" name="Google Shape;530;p50">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531" name="Google Shape;531;p50">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532" name="Google Shape;532;p50">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533" name="Google Shape;533;p50"/>
          <p:cNvPicPr preferRelativeResize="0"/>
          <p:nvPr/>
        </p:nvPicPr>
        <p:blipFill rotWithShape="1">
          <a:blip r:embed="rId13">
            <a:alphaModFix/>
          </a:blip>
          <a:srcRect b="0" l="0" r="0" t="0"/>
          <a:stretch/>
        </p:blipFill>
        <p:spPr>
          <a:xfrm>
            <a:off x="2255077" y="2410850"/>
            <a:ext cx="1340595" cy="1340605"/>
          </a:xfrm>
          <a:prstGeom prst="rect">
            <a:avLst/>
          </a:prstGeom>
          <a:noFill/>
          <a:ln>
            <a:noFill/>
          </a:ln>
        </p:spPr>
      </p:pic>
      <p:pic>
        <p:nvPicPr>
          <p:cNvPr id="534" name="Google Shape;534;p50"/>
          <p:cNvPicPr preferRelativeResize="0"/>
          <p:nvPr/>
        </p:nvPicPr>
        <p:blipFill rotWithShape="1">
          <a:blip r:embed="rId14">
            <a:alphaModFix/>
          </a:blip>
          <a:srcRect b="6377" l="0" r="0" t="6377"/>
          <a:stretch/>
        </p:blipFill>
        <p:spPr>
          <a:xfrm>
            <a:off x="3774275" y="2532512"/>
            <a:ext cx="1448305" cy="1263590"/>
          </a:xfrm>
          <a:prstGeom prst="rect">
            <a:avLst/>
          </a:prstGeom>
          <a:noFill/>
          <a:ln>
            <a:noFill/>
          </a:ln>
        </p:spPr>
      </p:pic>
      <p:pic>
        <p:nvPicPr>
          <p:cNvPr id="535" name="Google Shape;535;p50"/>
          <p:cNvPicPr preferRelativeResize="0"/>
          <p:nvPr/>
        </p:nvPicPr>
        <p:blipFill rotWithShape="1">
          <a:blip r:embed="rId15">
            <a:alphaModFix/>
          </a:blip>
          <a:srcRect b="9256" l="0" r="0" t="9256"/>
          <a:stretch/>
        </p:blipFill>
        <p:spPr>
          <a:xfrm>
            <a:off x="5347337" y="2581527"/>
            <a:ext cx="1448285" cy="1180165"/>
          </a:xfrm>
          <a:prstGeom prst="rect">
            <a:avLst/>
          </a:prstGeom>
          <a:noFill/>
          <a:ln>
            <a:noFill/>
          </a:ln>
        </p:spPr>
      </p:pic>
      <p:pic>
        <p:nvPicPr>
          <p:cNvPr id="536" name="Google Shape;536;p50"/>
          <p:cNvPicPr preferRelativeResize="0"/>
          <p:nvPr/>
        </p:nvPicPr>
        <p:blipFill rotWithShape="1">
          <a:blip r:embed="rId16">
            <a:alphaModFix/>
          </a:blip>
          <a:srcRect b="14844" l="0" r="0" t="14837"/>
          <a:stretch/>
        </p:blipFill>
        <p:spPr>
          <a:xfrm>
            <a:off x="6836257" y="2523903"/>
            <a:ext cx="1796925" cy="1263600"/>
          </a:xfrm>
          <a:prstGeom prst="rect">
            <a:avLst/>
          </a:prstGeom>
          <a:noFill/>
          <a:ln>
            <a:noFill/>
          </a:ln>
        </p:spPr>
      </p:pic>
      <p:sp>
        <p:nvSpPr>
          <p:cNvPr id="537" name="Google Shape;537;p50">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41" name="Shape 541"/>
        <p:cNvGrpSpPr/>
        <p:nvPr/>
      </p:nvGrpSpPr>
      <p:grpSpPr>
        <a:xfrm>
          <a:off x="0" y="0"/>
          <a:ext cx="0" cy="0"/>
          <a:chOff x="0" y="0"/>
          <a:chExt cx="0" cy="0"/>
        </a:xfrm>
      </p:grpSpPr>
      <p:grpSp>
        <p:nvGrpSpPr>
          <p:cNvPr id="542" name="Google Shape;542;p51"/>
          <p:cNvGrpSpPr/>
          <p:nvPr/>
        </p:nvGrpSpPr>
        <p:grpSpPr>
          <a:xfrm>
            <a:off x="5082708" y="3095784"/>
            <a:ext cx="442841" cy="514271"/>
            <a:chOff x="4727025" y="1332775"/>
            <a:chExt cx="59900" cy="69625"/>
          </a:xfrm>
        </p:grpSpPr>
        <p:sp>
          <p:nvSpPr>
            <p:cNvPr id="543" name="Google Shape;543;p5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51"/>
          <p:cNvGrpSpPr/>
          <p:nvPr/>
        </p:nvGrpSpPr>
        <p:grpSpPr>
          <a:xfrm>
            <a:off x="5758025" y="2343272"/>
            <a:ext cx="500909" cy="500899"/>
            <a:chOff x="4820425" y="1329900"/>
            <a:chExt cx="70175" cy="70350"/>
          </a:xfrm>
        </p:grpSpPr>
        <p:sp>
          <p:nvSpPr>
            <p:cNvPr id="546" name="Google Shape;546;p5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51"/>
          <p:cNvGrpSpPr/>
          <p:nvPr/>
        </p:nvGrpSpPr>
        <p:grpSpPr>
          <a:xfrm>
            <a:off x="6410648" y="2355062"/>
            <a:ext cx="538135" cy="493119"/>
            <a:chOff x="4903200" y="1331525"/>
            <a:chExt cx="73575" cy="67425"/>
          </a:xfrm>
        </p:grpSpPr>
        <p:sp>
          <p:nvSpPr>
            <p:cNvPr id="551" name="Google Shape;551;p5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52" name="Google Shape;552;p5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51"/>
          <p:cNvGrpSpPr/>
          <p:nvPr/>
        </p:nvGrpSpPr>
        <p:grpSpPr>
          <a:xfrm>
            <a:off x="5670599" y="3097040"/>
            <a:ext cx="544563" cy="511895"/>
            <a:chOff x="4815575" y="1416800"/>
            <a:chExt cx="73750" cy="71400"/>
          </a:xfrm>
        </p:grpSpPr>
        <p:sp>
          <p:nvSpPr>
            <p:cNvPr id="554" name="Google Shape;554;p5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51"/>
          <p:cNvGrpSpPr/>
          <p:nvPr/>
        </p:nvGrpSpPr>
        <p:grpSpPr>
          <a:xfrm>
            <a:off x="6367224" y="3096746"/>
            <a:ext cx="602914" cy="512477"/>
            <a:chOff x="4902475" y="1418875"/>
            <a:chExt cx="74500" cy="63775"/>
          </a:xfrm>
        </p:grpSpPr>
        <p:sp>
          <p:nvSpPr>
            <p:cNvPr id="558" name="Google Shape;558;p5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51"/>
          <p:cNvGrpSpPr/>
          <p:nvPr/>
        </p:nvGrpSpPr>
        <p:grpSpPr>
          <a:xfrm>
            <a:off x="5783096" y="3835985"/>
            <a:ext cx="515391" cy="525699"/>
            <a:chOff x="4818100" y="1507675"/>
            <a:chExt cx="71225" cy="71625"/>
          </a:xfrm>
        </p:grpSpPr>
        <p:sp>
          <p:nvSpPr>
            <p:cNvPr id="561" name="Google Shape;561;p5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51"/>
          <p:cNvGrpSpPr/>
          <p:nvPr/>
        </p:nvGrpSpPr>
        <p:grpSpPr>
          <a:xfrm>
            <a:off x="5121199" y="3857517"/>
            <a:ext cx="522956" cy="489869"/>
            <a:chOff x="4721450" y="1509475"/>
            <a:chExt cx="79350" cy="74325"/>
          </a:xfrm>
        </p:grpSpPr>
        <p:sp>
          <p:nvSpPr>
            <p:cNvPr id="566" name="Google Shape;566;p5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51"/>
          <p:cNvGrpSpPr/>
          <p:nvPr/>
        </p:nvGrpSpPr>
        <p:grpSpPr>
          <a:xfrm>
            <a:off x="6444441" y="3837269"/>
            <a:ext cx="525704" cy="535436"/>
            <a:chOff x="4906800" y="1507500"/>
            <a:chExt cx="70350" cy="71075"/>
          </a:xfrm>
        </p:grpSpPr>
        <p:sp>
          <p:nvSpPr>
            <p:cNvPr id="571" name="Google Shape;571;p5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51"/>
          <p:cNvGrpSpPr/>
          <p:nvPr/>
        </p:nvGrpSpPr>
        <p:grpSpPr>
          <a:xfrm>
            <a:off x="4477263" y="2343250"/>
            <a:ext cx="508054" cy="508095"/>
            <a:chOff x="3736598" y="2170606"/>
            <a:chExt cx="404889" cy="404889"/>
          </a:xfrm>
        </p:grpSpPr>
        <p:sp>
          <p:nvSpPr>
            <p:cNvPr id="577" name="Google Shape;577;p5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51"/>
          <p:cNvGrpSpPr/>
          <p:nvPr/>
        </p:nvGrpSpPr>
        <p:grpSpPr>
          <a:xfrm>
            <a:off x="3765303" y="2343345"/>
            <a:ext cx="575790" cy="507904"/>
            <a:chOff x="3161917" y="2170682"/>
            <a:chExt cx="458870" cy="404737"/>
          </a:xfrm>
        </p:grpSpPr>
        <p:sp>
          <p:nvSpPr>
            <p:cNvPr id="582" name="Google Shape;582;p5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83" name="Google Shape;583;p5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51"/>
          <p:cNvGrpSpPr/>
          <p:nvPr/>
        </p:nvGrpSpPr>
        <p:grpSpPr>
          <a:xfrm>
            <a:off x="3792833" y="3103717"/>
            <a:ext cx="520730" cy="498567"/>
            <a:chOff x="3179914" y="2889488"/>
            <a:chExt cx="422876" cy="404911"/>
          </a:xfrm>
        </p:grpSpPr>
        <p:sp>
          <p:nvSpPr>
            <p:cNvPr id="586" name="Google Shape;586;p5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51"/>
          <p:cNvGrpSpPr/>
          <p:nvPr/>
        </p:nvGrpSpPr>
        <p:grpSpPr>
          <a:xfrm>
            <a:off x="4421513" y="3103677"/>
            <a:ext cx="516145" cy="498648"/>
            <a:chOff x="3729467" y="2889422"/>
            <a:chExt cx="419153" cy="404977"/>
          </a:xfrm>
        </p:grpSpPr>
        <p:sp>
          <p:nvSpPr>
            <p:cNvPr id="593" name="Google Shape;593;p5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 name="Google Shape;600;p51"/>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1"/>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1"/>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1"/>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 name="Google Shape;604;p51"/>
          <p:cNvGrpSpPr/>
          <p:nvPr/>
        </p:nvGrpSpPr>
        <p:grpSpPr>
          <a:xfrm>
            <a:off x="7141841" y="2550562"/>
            <a:ext cx="166473" cy="141497"/>
            <a:chOff x="4660325" y="1866850"/>
            <a:chExt cx="68350" cy="58100"/>
          </a:xfrm>
        </p:grpSpPr>
        <p:sp>
          <p:nvSpPr>
            <p:cNvPr id="605" name="Google Shape;605;p5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51"/>
          <p:cNvGrpSpPr/>
          <p:nvPr/>
        </p:nvGrpSpPr>
        <p:grpSpPr>
          <a:xfrm>
            <a:off x="7451186" y="2576286"/>
            <a:ext cx="162515" cy="90049"/>
            <a:chOff x="4791775" y="1877500"/>
            <a:chExt cx="66725" cy="36975"/>
          </a:xfrm>
        </p:grpSpPr>
        <p:sp>
          <p:nvSpPr>
            <p:cNvPr id="608" name="Google Shape;608;p5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51"/>
          <p:cNvGrpSpPr/>
          <p:nvPr/>
        </p:nvGrpSpPr>
        <p:grpSpPr>
          <a:xfrm>
            <a:off x="7772899" y="2576286"/>
            <a:ext cx="144979" cy="90049"/>
            <a:chOff x="4923925" y="1877500"/>
            <a:chExt cx="59525" cy="36975"/>
          </a:xfrm>
        </p:grpSpPr>
        <p:sp>
          <p:nvSpPr>
            <p:cNvPr id="611" name="Google Shape;611;p5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51"/>
          <p:cNvGrpSpPr/>
          <p:nvPr/>
        </p:nvGrpSpPr>
        <p:grpSpPr>
          <a:xfrm>
            <a:off x="8067390" y="2558477"/>
            <a:ext cx="141447" cy="125667"/>
            <a:chOff x="5058450" y="1870100"/>
            <a:chExt cx="58075" cy="51600"/>
          </a:xfrm>
        </p:grpSpPr>
        <p:sp>
          <p:nvSpPr>
            <p:cNvPr id="614" name="Google Shape;614;p5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51"/>
          <p:cNvGrpSpPr/>
          <p:nvPr/>
        </p:nvGrpSpPr>
        <p:grpSpPr>
          <a:xfrm>
            <a:off x="7481905" y="2980885"/>
            <a:ext cx="101077" cy="107645"/>
            <a:chOff x="4811425" y="2065025"/>
            <a:chExt cx="41500" cy="44200"/>
          </a:xfrm>
        </p:grpSpPr>
        <p:sp>
          <p:nvSpPr>
            <p:cNvPr id="617" name="Google Shape;617;p5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51"/>
          <p:cNvGrpSpPr/>
          <p:nvPr/>
        </p:nvGrpSpPr>
        <p:grpSpPr>
          <a:xfrm>
            <a:off x="7774342" y="2981098"/>
            <a:ext cx="120867" cy="107218"/>
            <a:chOff x="4929875" y="2065025"/>
            <a:chExt cx="49625" cy="44025"/>
          </a:xfrm>
        </p:grpSpPr>
        <p:sp>
          <p:nvSpPr>
            <p:cNvPr id="620" name="Google Shape;620;p5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51"/>
          <p:cNvGrpSpPr/>
          <p:nvPr/>
        </p:nvGrpSpPr>
        <p:grpSpPr>
          <a:xfrm>
            <a:off x="8103011" y="2984112"/>
            <a:ext cx="70206" cy="101191"/>
            <a:chOff x="5083925" y="2066350"/>
            <a:chExt cx="28825" cy="41550"/>
          </a:xfrm>
        </p:grpSpPr>
        <p:sp>
          <p:nvSpPr>
            <p:cNvPr id="623" name="Google Shape;623;p5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51"/>
          <p:cNvGrpSpPr/>
          <p:nvPr/>
        </p:nvGrpSpPr>
        <p:grpSpPr>
          <a:xfrm>
            <a:off x="7134565" y="2999759"/>
            <a:ext cx="181026" cy="69896"/>
            <a:chOff x="4659775" y="2072775"/>
            <a:chExt cx="74325" cy="28700"/>
          </a:xfrm>
        </p:grpSpPr>
        <p:sp>
          <p:nvSpPr>
            <p:cNvPr id="626" name="Google Shape;626;p5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51"/>
          <p:cNvGrpSpPr/>
          <p:nvPr/>
        </p:nvGrpSpPr>
        <p:grpSpPr>
          <a:xfrm>
            <a:off x="8054421" y="2790324"/>
            <a:ext cx="167387" cy="89197"/>
            <a:chOff x="4662475" y="1976500"/>
            <a:chExt cx="68725" cy="36625"/>
          </a:xfrm>
        </p:grpSpPr>
        <p:sp>
          <p:nvSpPr>
            <p:cNvPr id="630" name="Google Shape;630;p5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51"/>
          <p:cNvGrpSpPr/>
          <p:nvPr/>
        </p:nvGrpSpPr>
        <p:grpSpPr>
          <a:xfrm>
            <a:off x="7751326" y="2793764"/>
            <a:ext cx="166899" cy="82317"/>
            <a:chOff x="4920150" y="1977875"/>
            <a:chExt cx="68525" cy="33800"/>
          </a:xfrm>
        </p:grpSpPr>
        <p:sp>
          <p:nvSpPr>
            <p:cNvPr id="634" name="Google Shape;634;p5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51"/>
          <p:cNvGrpSpPr/>
          <p:nvPr/>
        </p:nvGrpSpPr>
        <p:grpSpPr>
          <a:xfrm>
            <a:off x="7162483" y="3197682"/>
            <a:ext cx="125190" cy="127859"/>
            <a:chOff x="4676550" y="2160575"/>
            <a:chExt cx="51400" cy="52500"/>
          </a:xfrm>
        </p:grpSpPr>
        <p:sp>
          <p:nvSpPr>
            <p:cNvPr id="638" name="Google Shape;638;p5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51"/>
          <p:cNvGrpSpPr/>
          <p:nvPr/>
        </p:nvGrpSpPr>
        <p:grpSpPr>
          <a:xfrm>
            <a:off x="7459741" y="3204714"/>
            <a:ext cx="145405" cy="113794"/>
            <a:chOff x="4768325" y="2163475"/>
            <a:chExt cx="59700" cy="46725"/>
          </a:xfrm>
        </p:grpSpPr>
        <p:sp>
          <p:nvSpPr>
            <p:cNvPr id="642" name="Google Shape;642;p5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51"/>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1"/>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1"/>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1"/>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1"/>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1"/>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 name="Google Shape;650;p51"/>
          <p:cNvGrpSpPr/>
          <p:nvPr/>
        </p:nvGrpSpPr>
        <p:grpSpPr>
          <a:xfrm>
            <a:off x="7476059" y="3459808"/>
            <a:ext cx="112768" cy="106853"/>
            <a:chOff x="4768575" y="2253950"/>
            <a:chExt cx="46300" cy="43875"/>
          </a:xfrm>
        </p:grpSpPr>
        <p:sp>
          <p:nvSpPr>
            <p:cNvPr id="651" name="Google Shape;651;p5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51"/>
          <p:cNvGrpSpPr/>
          <p:nvPr/>
        </p:nvGrpSpPr>
        <p:grpSpPr>
          <a:xfrm>
            <a:off x="7775682" y="3948834"/>
            <a:ext cx="118187" cy="146246"/>
            <a:chOff x="4960900" y="2433225"/>
            <a:chExt cx="48525" cy="60050"/>
          </a:xfrm>
        </p:grpSpPr>
        <p:sp>
          <p:nvSpPr>
            <p:cNvPr id="654" name="Google Shape;654;p5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51"/>
          <p:cNvGrpSpPr/>
          <p:nvPr/>
        </p:nvGrpSpPr>
        <p:grpSpPr>
          <a:xfrm>
            <a:off x="7464247" y="4212895"/>
            <a:ext cx="136394" cy="143810"/>
            <a:chOff x="4854075" y="2527625"/>
            <a:chExt cx="56000" cy="59050"/>
          </a:xfrm>
        </p:grpSpPr>
        <p:sp>
          <p:nvSpPr>
            <p:cNvPr id="657" name="Google Shape;657;p5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51"/>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1"/>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1"/>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 name="Google Shape;662;p51"/>
          <p:cNvGrpSpPr/>
          <p:nvPr/>
        </p:nvGrpSpPr>
        <p:grpSpPr>
          <a:xfrm>
            <a:off x="8088458" y="3676639"/>
            <a:ext cx="99312" cy="160797"/>
            <a:chOff x="5059700" y="2334775"/>
            <a:chExt cx="40775" cy="66025"/>
          </a:xfrm>
        </p:grpSpPr>
        <p:sp>
          <p:nvSpPr>
            <p:cNvPr id="663" name="Google Shape;663;p5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51"/>
          <p:cNvGrpSpPr/>
          <p:nvPr/>
        </p:nvGrpSpPr>
        <p:grpSpPr>
          <a:xfrm>
            <a:off x="8045622" y="3941771"/>
            <a:ext cx="184984" cy="160371"/>
            <a:chOff x="5037700" y="2430325"/>
            <a:chExt cx="75950" cy="65850"/>
          </a:xfrm>
        </p:grpSpPr>
        <p:sp>
          <p:nvSpPr>
            <p:cNvPr id="673" name="Google Shape;673;p5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51"/>
          <p:cNvGrpSpPr/>
          <p:nvPr/>
        </p:nvGrpSpPr>
        <p:grpSpPr>
          <a:xfrm>
            <a:off x="7465128" y="3708223"/>
            <a:ext cx="173014" cy="97629"/>
            <a:chOff x="4756975" y="2341800"/>
            <a:chExt cx="91975" cy="51925"/>
          </a:xfrm>
        </p:grpSpPr>
        <p:sp>
          <p:nvSpPr>
            <p:cNvPr id="676" name="Google Shape;676;p5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51"/>
          <p:cNvGrpSpPr/>
          <p:nvPr/>
        </p:nvGrpSpPr>
        <p:grpSpPr>
          <a:xfrm>
            <a:off x="7732065" y="4196920"/>
            <a:ext cx="212497" cy="175761"/>
            <a:chOff x="4943575" y="2516350"/>
            <a:chExt cx="98675" cy="81700"/>
          </a:xfrm>
        </p:grpSpPr>
        <p:sp>
          <p:nvSpPr>
            <p:cNvPr id="697" name="Google Shape;697;p5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51"/>
          <p:cNvGrpSpPr/>
          <p:nvPr/>
        </p:nvGrpSpPr>
        <p:grpSpPr>
          <a:xfrm>
            <a:off x="1990126" y="3423163"/>
            <a:ext cx="965351" cy="134611"/>
            <a:chOff x="4411970" y="2962952"/>
            <a:chExt cx="706544" cy="104212"/>
          </a:xfrm>
        </p:grpSpPr>
        <p:sp>
          <p:nvSpPr>
            <p:cNvPr id="776" name="Google Shape;776;p5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51"/>
          <p:cNvGrpSpPr/>
          <p:nvPr/>
        </p:nvGrpSpPr>
        <p:grpSpPr>
          <a:xfrm>
            <a:off x="1990126" y="3012077"/>
            <a:ext cx="960158" cy="289172"/>
            <a:chOff x="4411970" y="2726085"/>
            <a:chExt cx="643107" cy="193659"/>
          </a:xfrm>
        </p:grpSpPr>
        <p:sp>
          <p:nvSpPr>
            <p:cNvPr id="781" name="Google Shape;781;p5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51"/>
          <p:cNvGrpSpPr/>
          <p:nvPr/>
        </p:nvGrpSpPr>
        <p:grpSpPr>
          <a:xfrm>
            <a:off x="993018" y="3278187"/>
            <a:ext cx="833173" cy="259209"/>
            <a:chOff x="4411970" y="4340222"/>
            <a:chExt cx="779467" cy="242683"/>
          </a:xfrm>
        </p:grpSpPr>
        <p:sp>
          <p:nvSpPr>
            <p:cNvPr id="785" name="Google Shape;785;p5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51"/>
          <p:cNvGrpSpPr/>
          <p:nvPr/>
        </p:nvGrpSpPr>
        <p:grpSpPr>
          <a:xfrm>
            <a:off x="1990126" y="2673933"/>
            <a:ext cx="965160" cy="216230"/>
            <a:chOff x="4411970" y="2468674"/>
            <a:chExt cx="747317" cy="167425"/>
          </a:xfrm>
        </p:grpSpPr>
        <p:sp>
          <p:nvSpPr>
            <p:cNvPr id="789" name="Google Shape;789;p5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51"/>
          <p:cNvGrpSpPr/>
          <p:nvPr/>
        </p:nvGrpSpPr>
        <p:grpSpPr>
          <a:xfrm>
            <a:off x="988873" y="2578650"/>
            <a:ext cx="810451" cy="319148"/>
            <a:chOff x="4411970" y="3686602"/>
            <a:chExt cx="797845" cy="314215"/>
          </a:xfrm>
        </p:grpSpPr>
        <p:sp>
          <p:nvSpPr>
            <p:cNvPr id="792" name="Google Shape;792;p5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 name="Google Shape;797;p51"/>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 name="Google Shape;798;p51"/>
          <p:cNvGrpSpPr/>
          <p:nvPr/>
        </p:nvGrpSpPr>
        <p:grpSpPr>
          <a:xfrm>
            <a:off x="988970" y="2333174"/>
            <a:ext cx="1970333" cy="208784"/>
            <a:chOff x="6336019" y="3733725"/>
            <a:chExt cx="2566206" cy="351310"/>
          </a:xfrm>
        </p:grpSpPr>
        <p:sp>
          <p:nvSpPr>
            <p:cNvPr id="799" name="Google Shape;799;p5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51"/>
          <p:cNvGrpSpPr/>
          <p:nvPr/>
        </p:nvGrpSpPr>
        <p:grpSpPr>
          <a:xfrm>
            <a:off x="1990126" y="3940729"/>
            <a:ext cx="946551" cy="153200"/>
            <a:chOff x="4404545" y="3301592"/>
            <a:chExt cx="782403" cy="129272"/>
          </a:xfrm>
        </p:grpSpPr>
        <p:sp>
          <p:nvSpPr>
            <p:cNvPr id="804" name="Google Shape;804;p5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51"/>
          <p:cNvGrpSpPr/>
          <p:nvPr/>
        </p:nvGrpSpPr>
        <p:grpSpPr>
          <a:xfrm>
            <a:off x="1990126" y="3679688"/>
            <a:ext cx="962257" cy="139127"/>
            <a:chOff x="4411970" y="3131459"/>
            <a:chExt cx="710520" cy="117397"/>
          </a:xfrm>
        </p:grpSpPr>
        <p:sp>
          <p:nvSpPr>
            <p:cNvPr id="807" name="Google Shape;807;p5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809" name="Google Shape;809;p51"/>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 name="Google Shape;810;p51"/>
          <p:cNvGrpSpPr/>
          <p:nvPr/>
        </p:nvGrpSpPr>
        <p:grpSpPr>
          <a:xfrm>
            <a:off x="990271" y="3614482"/>
            <a:ext cx="823838" cy="458988"/>
            <a:chOff x="4411970" y="1801825"/>
            <a:chExt cx="734586" cy="409262"/>
          </a:xfrm>
        </p:grpSpPr>
        <p:sp>
          <p:nvSpPr>
            <p:cNvPr id="811" name="Google Shape;811;p5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51"/>
          <p:cNvGrpSpPr/>
          <p:nvPr/>
        </p:nvGrpSpPr>
        <p:grpSpPr>
          <a:xfrm>
            <a:off x="990271" y="4162908"/>
            <a:ext cx="856348" cy="212039"/>
            <a:chOff x="4411970" y="2233974"/>
            <a:chExt cx="763574" cy="189068"/>
          </a:xfrm>
        </p:grpSpPr>
        <p:sp>
          <p:nvSpPr>
            <p:cNvPr id="814" name="Google Shape;814;p5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51"/>
          <p:cNvGrpSpPr/>
          <p:nvPr/>
        </p:nvGrpSpPr>
        <p:grpSpPr>
          <a:xfrm>
            <a:off x="3100467" y="2338244"/>
            <a:ext cx="511602" cy="511602"/>
            <a:chOff x="5681300" y="2527788"/>
            <a:chExt cx="805800" cy="805800"/>
          </a:xfrm>
        </p:grpSpPr>
        <p:sp>
          <p:nvSpPr>
            <p:cNvPr id="817" name="Google Shape;817;p5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51"/>
          <p:cNvGrpSpPr/>
          <p:nvPr/>
        </p:nvGrpSpPr>
        <p:grpSpPr>
          <a:xfrm>
            <a:off x="3097662" y="3104827"/>
            <a:ext cx="513021" cy="512935"/>
            <a:chOff x="4049800" y="640400"/>
            <a:chExt cx="858900" cy="858900"/>
          </a:xfrm>
        </p:grpSpPr>
        <p:sp>
          <p:nvSpPr>
            <p:cNvPr id="820" name="Google Shape;820;p5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51"/>
          <p:cNvGrpSpPr/>
          <p:nvPr/>
        </p:nvGrpSpPr>
        <p:grpSpPr>
          <a:xfrm>
            <a:off x="3014861" y="3756719"/>
            <a:ext cx="686489" cy="686585"/>
            <a:chOff x="5080188" y="927900"/>
            <a:chExt cx="961200" cy="961200"/>
          </a:xfrm>
        </p:grpSpPr>
        <p:sp>
          <p:nvSpPr>
            <p:cNvPr id="823" name="Google Shape;823;p5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51"/>
          <p:cNvGrpSpPr/>
          <p:nvPr/>
        </p:nvGrpSpPr>
        <p:grpSpPr>
          <a:xfrm>
            <a:off x="3798012" y="3849448"/>
            <a:ext cx="510373" cy="510937"/>
            <a:chOff x="7508249" y="1522825"/>
            <a:chExt cx="1326332" cy="1322987"/>
          </a:xfrm>
        </p:grpSpPr>
        <p:sp>
          <p:nvSpPr>
            <p:cNvPr id="832" name="Google Shape;832;p5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51"/>
          <p:cNvGrpSpPr/>
          <p:nvPr/>
        </p:nvGrpSpPr>
        <p:grpSpPr>
          <a:xfrm>
            <a:off x="4489605" y="3850853"/>
            <a:ext cx="492652" cy="503348"/>
            <a:chOff x="6039282" y="1042577"/>
            <a:chExt cx="734315" cy="731929"/>
          </a:xfrm>
        </p:grpSpPr>
        <p:sp>
          <p:nvSpPr>
            <p:cNvPr id="843" name="Google Shape;843;p5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51"/>
          <p:cNvGrpSpPr/>
          <p:nvPr/>
        </p:nvGrpSpPr>
        <p:grpSpPr>
          <a:xfrm>
            <a:off x="5130019" y="2346894"/>
            <a:ext cx="483304" cy="504902"/>
            <a:chOff x="1825800" y="1651625"/>
            <a:chExt cx="568125" cy="591775"/>
          </a:xfrm>
        </p:grpSpPr>
        <p:sp>
          <p:nvSpPr>
            <p:cNvPr id="865" name="Google Shape;865;p5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 name="Google Shape;871;p51"/>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1"/>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1"/>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1"/>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1"/>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876" name="Google Shape;876;p5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0" name="Shape 880"/>
        <p:cNvGrpSpPr/>
        <p:nvPr/>
      </p:nvGrpSpPr>
      <p:grpSpPr>
        <a:xfrm>
          <a:off x="0" y="0"/>
          <a:ext cx="0" cy="0"/>
          <a:chOff x="0" y="0"/>
          <a:chExt cx="0" cy="0"/>
        </a:xfrm>
      </p:grpSpPr>
      <p:grpSp>
        <p:nvGrpSpPr>
          <p:cNvPr id="881" name="Google Shape;881;p52"/>
          <p:cNvGrpSpPr/>
          <p:nvPr/>
        </p:nvGrpSpPr>
        <p:grpSpPr>
          <a:xfrm>
            <a:off x="722058" y="957091"/>
            <a:ext cx="2492868" cy="1379876"/>
            <a:chOff x="2654821" y="2311071"/>
            <a:chExt cx="2279715" cy="1262120"/>
          </a:xfrm>
        </p:grpSpPr>
        <p:grpSp>
          <p:nvGrpSpPr>
            <p:cNvPr id="882" name="Google Shape;882;p52"/>
            <p:cNvGrpSpPr/>
            <p:nvPr/>
          </p:nvGrpSpPr>
          <p:grpSpPr>
            <a:xfrm>
              <a:off x="4034269" y="2840745"/>
              <a:ext cx="40212" cy="36437"/>
              <a:chOff x="4293400" y="2574725"/>
              <a:chExt cx="84425" cy="80100"/>
            </a:xfrm>
          </p:grpSpPr>
          <p:sp>
            <p:nvSpPr>
              <p:cNvPr id="883" name="Google Shape;883;p5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884" name="Google Shape;884;p5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52"/>
            <p:cNvGrpSpPr/>
            <p:nvPr/>
          </p:nvGrpSpPr>
          <p:grpSpPr>
            <a:xfrm>
              <a:off x="3894606" y="2334874"/>
              <a:ext cx="913198" cy="518984"/>
              <a:chOff x="4000175" y="1462675"/>
              <a:chExt cx="1917275" cy="1140875"/>
            </a:xfrm>
          </p:grpSpPr>
          <p:sp>
            <p:nvSpPr>
              <p:cNvPr id="886" name="Google Shape;886;p5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887" name="Google Shape;887;p52"/>
              <p:cNvGrpSpPr/>
              <p:nvPr/>
            </p:nvGrpSpPr>
            <p:grpSpPr>
              <a:xfrm>
                <a:off x="4000175" y="1462675"/>
                <a:ext cx="1917275" cy="1140875"/>
                <a:chOff x="4000175" y="1462675"/>
                <a:chExt cx="1917275" cy="1140875"/>
              </a:xfrm>
            </p:grpSpPr>
            <p:sp>
              <p:nvSpPr>
                <p:cNvPr id="888" name="Google Shape;888;p5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889" name="Google Shape;889;p5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93" name="Google Shape;893;p5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4" name="Google Shape;894;p52"/>
            <p:cNvGrpSpPr/>
            <p:nvPr/>
          </p:nvGrpSpPr>
          <p:grpSpPr>
            <a:xfrm>
              <a:off x="3875768" y="2846704"/>
              <a:ext cx="44796" cy="47366"/>
              <a:chOff x="3960625" y="2587825"/>
              <a:chExt cx="94050" cy="104125"/>
            </a:xfrm>
          </p:grpSpPr>
          <p:sp>
            <p:nvSpPr>
              <p:cNvPr id="895" name="Google Shape;895;p5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896" name="Google Shape;896;p5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52"/>
            <p:cNvGrpSpPr/>
            <p:nvPr/>
          </p:nvGrpSpPr>
          <p:grpSpPr>
            <a:xfrm>
              <a:off x="3782759" y="2807162"/>
              <a:ext cx="82686" cy="85487"/>
              <a:chOff x="3765350" y="2500900"/>
              <a:chExt cx="173600" cy="187925"/>
            </a:xfrm>
          </p:grpSpPr>
          <p:sp>
            <p:nvSpPr>
              <p:cNvPr id="898" name="Google Shape;898;p5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899" name="Google Shape;899;p5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52"/>
            <p:cNvGrpSpPr/>
            <p:nvPr/>
          </p:nvGrpSpPr>
          <p:grpSpPr>
            <a:xfrm>
              <a:off x="3775674" y="2798496"/>
              <a:ext cx="40545" cy="23564"/>
              <a:chOff x="3750475" y="2481850"/>
              <a:chExt cx="85125" cy="51800"/>
            </a:xfrm>
          </p:grpSpPr>
          <p:sp>
            <p:nvSpPr>
              <p:cNvPr id="905" name="Google Shape;905;p5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907" name="Google Shape;907;p52"/>
            <p:cNvGrpSpPr/>
            <p:nvPr/>
          </p:nvGrpSpPr>
          <p:grpSpPr>
            <a:xfrm>
              <a:off x="3716946" y="2776024"/>
              <a:ext cx="81971" cy="76912"/>
              <a:chOff x="3627175" y="2432450"/>
              <a:chExt cx="172100" cy="169075"/>
            </a:xfrm>
          </p:grpSpPr>
          <p:sp>
            <p:nvSpPr>
              <p:cNvPr id="908" name="Google Shape;908;p5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910" name="Google Shape;910;p5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911" name="Google Shape;911;p52"/>
            <p:cNvGrpSpPr/>
            <p:nvPr/>
          </p:nvGrpSpPr>
          <p:grpSpPr>
            <a:xfrm>
              <a:off x="3685682" y="2845624"/>
              <a:ext cx="29311" cy="45055"/>
              <a:chOff x="3561536" y="2585450"/>
              <a:chExt cx="61539" cy="99045"/>
            </a:xfrm>
          </p:grpSpPr>
          <p:sp>
            <p:nvSpPr>
              <p:cNvPr id="912" name="Google Shape;912;p5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914" name="Google Shape;914;p52"/>
            <p:cNvGrpSpPr/>
            <p:nvPr/>
          </p:nvGrpSpPr>
          <p:grpSpPr>
            <a:xfrm>
              <a:off x="3849905" y="2572252"/>
              <a:ext cx="74339" cy="119559"/>
              <a:chOff x="3906325" y="1984500"/>
              <a:chExt cx="156075" cy="262825"/>
            </a:xfrm>
          </p:grpSpPr>
          <p:sp>
            <p:nvSpPr>
              <p:cNvPr id="915" name="Google Shape;915;p5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916" name="Google Shape;916;p5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52"/>
            <p:cNvGrpSpPr/>
            <p:nvPr/>
          </p:nvGrpSpPr>
          <p:grpSpPr>
            <a:xfrm>
              <a:off x="2654821" y="2414345"/>
              <a:ext cx="667570" cy="558731"/>
              <a:chOff x="1397225" y="1637375"/>
              <a:chExt cx="1401575" cy="1228250"/>
            </a:xfrm>
          </p:grpSpPr>
          <p:sp>
            <p:nvSpPr>
              <p:cNvPr id="918" name="Google Shape;918;p5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919" name="Google Shape;919;p52"/>
              <p:cNvGrpSpPr/>
              <p:nvPr/>
            </p:nvGrpSpPr>
            <p:grpSpPr>
              <a:xfrm>
                <a:off x="1397225" y="1637375"/>
                <a:ext cx="1398775" cy="1228250"/>
                <a:chOff x="1397225" y="1637375"/>
                <a:chExt cx="1398775" cy="1228250"/>
              </a:xfrm>
            </p:grpSpPr>
            <p:sp>
              <p:nvSpPr>
                <p:cNvPr id="920" name="Google Shape;920;p5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2" name="Google Shape;922;p52"/>
            <p:cNvGrpSpPr/>
            <p:nvPr/>
          </p:nvGrpSpPr>
          <p:grpSpPr>
            <a:xfrm>
              <a:off x="3230417" y="3103734"/>
              <a:ext cx="282982" cy="280332"/>
              <a:chOff x="2605700" y="3152850"/>
              <a:chExt cx="594125" cy="616250"/>
            </a:xfrm>
          </p:grpSpPr>
          <p:sp>
            <p:nvSpPr>
              <p:cNvPr id="923" name="Google Shape;923;p5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924" name="Google Shape;924;p5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925" name="Google Shape;925;p52"/>
            <p:cNvGrpSpPr/>
            <p:nvPr/>
          </p:nvGrpSpPr>
          <p:grpSpPr>
            <a:xfrm>
              <a:off x="3265985" y="3226989"/>
              <a:ext cx="87151" cy="346202"/>
              <a:chOff x="2680375" y="3423800"/>
              <a:chExt cx="182975" cy="761050"/>
            </a:xfrm>
          </p:grpSpPr>
          <p:sp>
            <p:nvSpPr>
              <p:cNvPr id="926" name="Google Shape;926;p5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927" name="Google Shape;927;p5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52"/>
            <p:cNvGrpSpPr/>
            <p:nvPr/>
          </p:nvGrpSpPr>
          <p:grpSpPr>
            <a:xfrm>
              <a:off x="3855466" y="3289811"/>
              <a:ext cx="112514" cy="94210"/>
              <a:chOff x="3918000" y="3561900"/>
              <a:chExt cx="236225" cy="207100"/>
            </a:xfrm>
          </p:grpSpPr>
          <p:sp>
            <p:nvSpPr>
              <p:cNvPr id="929" name="Google Shape;929;p5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930" name="Google Shape;930;p5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1" name="Google Shape;931;p5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934" name="Google Shape;934;p52"/>
            <p:cNvGrpSpPr/>
            <p:nvPr/>
          </p:nvGrpSpPr>
          <p:grpSpPr>
            <a:xfrm>
              <a:off x="2905224" y="2311071"/>
              <a:ext cx="596721" cy="528992"/>
              <a:chOff x="1922950" y="1410350"/>
              <a:chExt cx="1252825" cy="1162875"/>
            </a:xfrm>
          </p:grpSpPr>
          <p:sp>
            <p:nvSpPr>
              <p:cNvPr id="935" name="Google Shape;935;p5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951" name="Google Shape;951;p5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971" name="Google Shape;971;p5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972" name="Google Shape;972;p5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52"/>
            <p:cNvGrpSpPr/>
            <p:nvPr/>
          </p:nvGrpSpPr>
          <p:grpSpPr>
            <a:xfrm>
              <a:off x="3280929" y="3294542"/>
              <a:ext cx="109894" cy="272224"/>
              <a:chOff x="2711750" y="3572300"/>
              <a:chExt cx="230725" cy="598425"/>
            </a:xfrm>
          </p:grpSpPr>
          <p:sp>
            <p:nvSpPr>
              <p:cNvPr id="974" name="Google Shape;974;p5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6" name="Google Shape;976;p5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 name="Google Shape;977;p52"/>
            <p:cNvGrpSpPr/>
            <p:nvPr/>
          </p:nvGrpSpPr>
          <p:grpSpPr>
            <a:xfrm>
              <a:off x="3790439" y="2408636"/>
              <a:ext cx="73017" cy="75684"/>
              <a:chOff x="3781475" y="1624825"/>
              <a:chExt cx="153300" cy="166375"/>
            </a:xfrm>
          </p:grpSpPr>
          <p:sp>
            <p:nvSpPr>
              <p:cNvPr id="978" name="Google Shape;978;p5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 name="Google Shape;982;p5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9" name="Google Shape;989;p52"/>
            <p:cNvGrpSpPr/>
            <p:nvPr/>
          </p:nvGrpSpPr>
          <p:grpSpPr>
            <a:xfrm>
              <a:off x="4403342" y="3107749"/>
              <a:ext cx="316680" cy="101374"/>
              <a:chOff x="5068275" y="3161675"/>
              <a:chExt cx="664875" cy="222850"/>
            </a:xfrm>
          </p:grpSpPr>
          <p:sp>
            <p:nvSpPr>
              <p:cNvPr id="990" name="Google Shape;990;p5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4" name="Google Shape;994;p5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3" name="Google Shape;1023;p52"/>
            <p:cNvGrpSpPr/>
            <p:nvPr/>
          </p:nvGrpSpPr>
          <p:grpSpPr>
            <a:xfrm>
              <a:off x="3697513" y="2707266"/>
              <a:ext cx="59549" cy="79733"/>
              <a:chOff x="3586375" y="2281300"/>
              <a:chExt cx="125025" cy="175275"/>
            </a:xfrm>
          </p:grpSpPr>
          <p:sp>
            <p:nvSpPr>
              <p:cNvPr id="1024" name="Google Shape;1024;p5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6" name="Google Shape;1026;p5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7" name="Google Shape;1027;p52"/>
            <p:cNvGrpSpPr/>
            <p:nvPr/>
          </p:nvGrpSpPr>
          <p:grpSpPr>
            <a:xfrm>
              <a:off x="4513224" y="3221724"/>
              <a:ext cx="274563" cy="280321"/>
              <a:chOff x="5298975" y="3412225"/>
              <a:chExt cx="576450" cy="616225"/>
            </a:xfrm>
          </p:grpSpPr>
          <p:sp>
            <p:nvSpPr>
              <p:cNvPr id="1028" name="Google Shape;1028;p5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29" name="Google Shape;1029;p5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52"/>
            <p:cNvGrpSpPr/>
            <p:nvPr/>
          </p:nvGrpSpPr>
          <p:grpSpPr>
            <a:xfrm>
              <a:off x="4824403" y="3421846"/>
              <a:ext cx="110132" cy="130647"/>
              <a:chOff x="5952300" y="3852150"/>
              <a:chExt cx="231225" cy="287200"/>
            </a:xfrm>
          </p:grpSpPr>
          <p:sp>
            <p:nvSpPr>
              <p:cNvPr id="1031" name="Google Shape;1031;p5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3" name="Google Shape;1033;p5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1" name="Google Shape;1041;p52"/>
            <p:cNvGrpSpPr/>
            <p:nvPr/>
          </p:nvGrpSpPr>
          <p:grpSpPr>
            <a:xfrm>
              <a:off x="4295710" y="3079670"/>
              <a:ext cx="14968" cy="27135"/>
              <a:chOff x="4842300" y="3099950"/>
              <a:chExt cx="31425" cy="59650"/>
            </a:xfrm>
          </p:grpSpPr>
          <p:sp>
            <p:nvSpPr>
              <p:cNvPr id="1042" name="Google Shape;1042;p5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6" name="Google Shape;1046;p5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4" name="Google Shape;1054;p52"/>
            <p:cNvGrpSpPr/>
            <p:nvPr/>
          </p:nvGrpSpPr>
          <p:grpSpPr>
            <a:xfrm>
              <a:off x="3831056" y="2816010"/>
              <a:ext cx="37378" cy="27612"/>
              <a:chOff x="3866750" y="2520350"/>
              <a:chExt cx="78475" cy="60700"/>
            </a:xfrm>
          </p:grpSpPr>
          <p:sp>
            <p:nvSpPr>
              <p:cNvPr id="1055" name="Google Shape;1055;p5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9" name="Google Shape;1059;p5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076" name="Google Shape;1076;p5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088" name="Google Shape;1088;p5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1" name="Google Shape;1101;p52"/>
            <p:cNvGrpSpPr/>
            <p:nvPr/>
          </p:nvGrpSpPr>
          <p:grpSpPr>
            <a:xfrm>
              <a:off x="3632736" y="3051591"/>
              <a:ext cx="63288" cy="45217"/>
              <a:chOff x="3450375" y="3038225"/>
              <a:chExt cx="132875" cy="99400"/>
            </a:xfrm>
          </p:grpSpPr>
          <p:sp>
            <p:nvSpPr>
              <p:cNvPr id="1102" name="Google Shape;1102;p5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4" name="Google Shape;1104;p5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13" name="Google Shape;1113;p5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23" name="Google Shape;1123;p5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29" name="Google Shape;1129;p5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52"/>
          <p:cNvGrpSpPr/>
          <p:nvPr/>
        </p:nvGrpSpPr>
        <p:grpSpPr>
          <a:xfrm>
            <a:off x="719115" y="2852867"/>
            <a:ext cx="2622876" cy="1333540"/>
            <a:chOff x="238125" y="1038125"/>
            <a:chExt cx="7146800" cy="3633625"/>
          </a:xfrm>
        </p:grpSpPr>
        <p:sp>
          <p:nvSpPr>
            <p:cNvPr id="1140" name="Google Shape;1140;p5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2" name="Google Shape;2712;p52"/>
          <p:cNvGrpSpPr/>
          <p:nvPr/>
        </p:nvGrpSpPr>
        <p:grpSpPr>
          <a:xfrm>
            <a:off x="5834043" y="994977"/>
            <a:ext cx="2590840" cy="1380235"/>
            <a:chOff x="233350" y="949250"/>
            <a:chExt cx="7137300" cy="3802300"/>
          </a:xfrm>
        </p:grpSpPr>
        <p:sp>
          <p:nvSpPr>
            <p:cNvPr id="2713" name="Google Shape;2713;p5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4" name="Google Shape;2764;p52"/>
          <p:cNvGrpSpPr/>
          <p:nvPr/>
        </p:nvGrpSpPr>
        <p:grpSpPr>
          <a:xfrm>
            <a:off x="7648472" y="3039750"/>
            <a:ext cx="104231" cy="320340"/>
            <a:chOff x="7564426" y="3224343"/>
            <a:chExt cx="119985" cy="368801"/>
          </a:xfrm>
        </p:grpSpPr>
        <p:sp>
          <p:nvSpPr>
            <p:cNvPr id="2765" name="Google Shape;2765;p5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7" name="Google Shape;2767;p52"/>
          <p:cNvGrpSpPr/>
          <p:nvPr/>
        </p:nvGrpSpPr>
        <p:grpSpPr>
          <a:xfrm>
            <a:off x="7347961" y="3033852"/>
            <a:ext cx="189489" cy="332132"/>
            <a:chOff x="8370831" y="3202002"/>
            <a:chExt cx="218129" cy="382376"/>
          </a:xfrm>
        </p:grpSpPr>
        <p:sp>
          <p:nvSpPr>
            <p:cNvPr id="2768" name="Google Shape;2768;p5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0" name="Google Shape;2770;p52"/>
          <p:cNvGrpSpPr/>
          <p:nvPr/>
        </p:nvGrpSpPr>
        <p:grpSpPr>
          <a:xfrm>
            <a:off x="8071350" y="3444984"/>
            <a:ext cx="309429" cy="267000"/>
            <a:chOff x="6742064" y="3750480"/>
            <a:chExt cx="399315" cy="344560"/>
          </a:xfrm>
        </p:grpSpPr>
        <p:sp>
          <p:nvSpPr>
            <p:cNvPr id="2771" name="Google Shape;2771;p5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3" name="Google Shape;2773;p52"/>
          <p:cNvGrpSpPr/>
          <p:nvPr/>
        </p:nvGrpSpPr>
        <p:grpSpPr>
          <a:xfrm>
            <a:off x="7610369" y="3796031"/>
            <a:ext cx="180437" cy="281608"/>
            <a:chOff x="7248525" y="3739696"/>
            <a:chExt cx="230531" cy="359790"/>
          </a:xfrm>
        </p:grpSpPr>
        <p:sp>
          <p:nvSpPr>
            <p:cNvPr id="2774" name="Google Shape;2774;p5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6" name="Google Shape;2776;p52"/>
          <p:cNvGrpSpPr/>
          <p:nvPr/>
        </p:nvGrpSpPr>
        <p:grpSpPr>
          <a:xfrm>
            <a:off x="7856288" y="3439255"/>
            <a:ext cx="162896" cy="278710"/>
            <a:chOff x="7601242" y="3729267"/>
            <a:chExt cx="222566" cy="380803"/>
          </a:xfrm>
        </p:grpSpPr>
        <p:sp>
          <p:nvSpPr>
            <p:cNvPr id="2777" name="Google Shape;2777;p5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9" name="Google Shape;2779;p52"/>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0" name="Google Shape;2780;p52"/>
          <p:cNvGrpSpPr/>
          <p:nvPr/>
        </p:nvGrpSpPr>
        <p:grpSpPr>
          <a:xfrm>
            <a:off x="7345934" y="3440396"/>
            <a:ext cx="193543" cy="275990"/>
            <a:chOff x="8304647" y="3738687"/>
            <a:chExt cx="225076" cy="320956"/>
          </a:xfrm>
        </p:grpSpPr>
        <p:sp>
          <p:nvSpPr>
            <p:cNvPr id="2781" name="Google Shape;2781;p5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4" name="Google Shape;2784;p52"/>
          <p:cNvGrpSpPr/>
          <p:nvPr/>
        </p:nvGrpSpPr>
        <p:grpSpPr>
          <a:xfrm>
            <a:off x="7618426" y="3440396"/>
            <a:ext cx="178492" cy="275990"/>
            <a:chOff x="8615101" y="3738687"/>
            <a:chExt cx="207573" cy="320956"/>
          </a:xfrm>
        </p:grpSpPr>
        <p:sp>
          <p:nvSpPr>
            <p:cNvPr id="2785" name="Google Shape;2785;p5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8" name="Google Shape;2788;p52"/>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9" name="Google Shape;2789;p52"/>
          <p:cNvGrpSpPr/>
          <p:nvPr/>
        </p:nvGrpSpPr>
        <p:grpSpPr>
          <a:xfrm>
            <a:off x="6013131" y="3561884"/>
            <a:ext cx="557670" cy="511283"/>
            <a:chOff x="6015419" y="3716859"/>
            <a:chExt cx="557671" cy="511283"/>
          </a:xfrm>
        </p:grpSpPr>
        <p:sp>
          <p:nvSpPr>
            <p:cNvPr id="2790" name="Google Shape;2790;p5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1" name="Google Shape;2791;p52"/>
            <p:cNvGrpSpPr/>
            <p:nvPr/>
          </p:nvGrpSpPr>
          <p:grpSpPr>
            <a:xfrm>
              <a:off x="6036094" y="3716980"/>
              <a:ext cx="529860" cy="510468"/>
              <a:chOff x="6036094" y="3716980"/>
              <a:chExt cx="529860" cy="510468"/>
            </a:xfrm>
          </p:grpSpPr>
          <p:sp>
            <p:nvSpPr>
              <p:cNvPr id="2792" name="Google Shape;2792;p5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02" name="Google Shape;2802;p52"/>
          <p:cNvGrpSpPr/>
          <p:nvPr/>
        </p:nvGrpSpPr>
        <p:grpSpPr>
          <a:xfrm>
            <a:off x="6642016" y="2918653"/>
            <a:ext cx="576302" cy="511871"/>
            <a:chOff x="6644304" y="3073628"/>
            <a:chExt cx="576302" cy="511871"/>
          </a:xfrm>
        </p:grpSpPr>
        <p:sp>
          <p:nvSpPr>
            <p:cNvPr id="2803" name="Google Shape;2803;p5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4" name="Google Shape;2804;p52"/>
            <p:cNvGrpSpPr/>
            <p:nvPr/>
          </p:nvGrpSpPr>
          <p:grpSpPr>
            <a:xfrm>
              <a:off x="6712169" y="3085440"/>
              <a:ext cx="481622" cy="494913"/>
              <a:chOff x="6712169" y="3085440"/>
              <a:chExt cx="481622" cy="494913"/>
            </a:xfrm>
          </p:grpSpPr>
          <p:sp>
            <p:nvSpPr>
              <p:cNvPr id="2805" name="Google Shape;2805;p5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0" name="Google Shape;2810;p5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3" name="Google Shape;2813;p52"/>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4" name="Google Shape;2814;p52"/>
          <p:cNvGrpSpPr/>
          <p:nvPr/>
        </p:nvGrpSpPr>
        <p:grpSpPr>
          <a:xfrm>
            <a:off x="6649867" y="3561648"/>
            <a:ext cx="560631" cy="511352"/>
            <a:chOff x="6652154" y="3716623"/>
            <a:chExt cx="560631" cy="511352"/>
          </a:xfrm>
        </p:grpSpPr>
        <p:sp>
          <p:nvSpPr>
            <p:cNvPr id="2815" name="Google Shape;2815;p5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6" name="Google Shape;2816;p52"/>
            <p:cNvGrpSpPr/>
            <p:nvPr/>
          </p:nvGrpSpPr>
          <p:grpSpPr>
            <a:xfrm>
              <a:off x="6669657" y="3716715"/>
              <a:ext cx="466779" cy="464290"/>
              <a:chOff x="6669657" y="3716715"/>
              <a:chExt cx="466779" cy="464290"/>
            </a:xfrm>
          </p:grpSpPr>
          <p:sp>
            <p:nvSpPr>
              <p:cNvPr id="2817" name="Google Shape;2817;p5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30" name="Google Shape;2830;p52"/>
          <p:cNvGrpSpPr/>
          <p:nvPr/>
        </p:nvGrpSpPr>
        <p:grpSpPr>
          <a:xfrm>
            <a:off x="7843958" y="3843056"/>
            <a:ext cx="187557" cy="187557"/>
            <a:chOff x="8565775" y="671075"/>
            <a:chExt cx="441000" cy="441000"/>
          </a:xfrm>
        </p:grpSpPr>
        <p:sp>
          <p:nvSpPr>
            <p:cNvPr id="2831" name="Google Shape;2831;p5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3" name="Google Shape;2833;p52"/>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2"/>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5" name="Google Shape;2835;p52"/>
          <p:cNvGrpSpPr/>
          <p:nvPr/>
        </p:nvGrpSpPr>
        <p:grpSpPr>
          <a:xfrm>
            <a:off x="5997813" y="2921275"/>
            <a:ext cx="587871" cy="512373"/>
            <a:chOff x="6000100" y="3076250"/>
            <a:chExt cx="587871" cy="512373"/>
          </a:xfrm>
        </p:grpSpPr>
        <p:sp>
          <p:nvSpPr>
            <p:cNvPr id="2836" name="Google Shape;2836;p5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7" name="Google Shape;2837;p52"/>
            <p:cNvGrpSpPr/>
            <p:nvPr/>
          </p:nvGrpSpPr>
          <p:grpSpPr>
            <a:xfrm>
              <a:off x="6031360" y="3076713"/>
              <a:ext cx="539107" cy="480965"/>
              <a:chOff x="6031360" y="3076713"/>
              <a:chExt cx="539107" cy="480965"/>
            </a:xfrm>
          </p:grpSpPr>
          <p:sp>
            <p:nvSpPr>
              <p:cNvPr id="2838" name="Google Shape;2838;p5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45" name="Google Shape;2845;p52"/>
          <p:cNvGrpSpPr/>
          <p:nvPr/>
        </p:nvGrpSpPr>
        <p:grpSpPr>
          <a:xfrm>
            <a:off x="3369304" y="940638"/>
            <a:ext cx="2310381" cy="1488888"/>
            <a:chOff x="229225" y="549050"/>
            <a:chExt cx="7161750" cy="4615275"/>
          </a:xfrm>
        </p:grpSpPr>
        <p:sp>
          <p:nvSpPr>
            <p:cNvPr id="2846" name="Google Shape;2846;p52"/>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2"/>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2"/>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2"/>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2"/>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2"/>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2"/>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2"/>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2"/>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2"/>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2"/>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2"/>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2"/>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2"/>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2"/>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2"/>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2"/>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2"/>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2"/>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2"/>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2"/>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2"/>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2"/>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2"/>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2"/>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2"/>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2"/>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2"/>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2"/>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2"/>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2"/>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2"/>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2"/>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2"/>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2"/>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2"/>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2"/>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2"/>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2"/>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2"/>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2"/>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2"/>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2"/>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2"/>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2"/>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2"/>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2"/>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2"/>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2"/>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2"/>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2"/>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2"/>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2"/>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2"/>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2"/>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2"/>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2"/>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2"/>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2"/>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2"/>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2"/>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2"/>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2"/>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2"/>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2"/>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2"/>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2"/>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2"/>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2"/>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2"/>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2"/>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2"/>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2"/>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2"/>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2"/>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2"/>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2"/>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2"/>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2"/>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2"/>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2"/>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2"/>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2"/>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2"/>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2"/>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2"/>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2"/>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2"/>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2"/>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2"/>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2"/>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2"/>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2"/>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2"/>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2"/>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2"/>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2"/>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2"/>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2"/>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2"/>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2"/>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2"/>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2"/>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2"/>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2"/>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2"/>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2"/>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2"/>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2"/>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2"/>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2"/>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2"/>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2"/>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2"/>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2"/>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2"/>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2"/>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3" name="Google Shape;2963;p52"/>
          <p:cNvGrpSpPr/>
          <p:nvPr/>
        </p:nvGrpSpPr>
        <p:grpSpPr>
          <a:xfrm>
            <a:off x="3514722" y="2832485"/>
            <a:ext cx="2310282" cy="1374222"/>
            <a:chOff x="238125" y="732525"/>
            <a:chExt cx="7130500" cy="4241425"/>
          </a:xfrm>
        </p:grpSpPr>
        <p:sp>
          <p:nvSpPr>
            <p:cNvPr id="2964" name="Google Shape;2964;p52"/>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2"/>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2"/>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2"/>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2"/>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2"/>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2"/>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2"/>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2"/>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2"/>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2"/>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2"/>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2"/>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2"/>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2"/>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2"/>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2"/>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2"/>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2"/>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2"/>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2"/>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2"/>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2"/>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2"/>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2"/>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2"/>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2"/>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2"/>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2"/>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2"/>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2"/>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2"/>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2"/>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2"/>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2"/>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2"/>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2"/>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2"/>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2"/>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2"/>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2"/>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2"/>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2"/>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2"/>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2"/>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2"/>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2"/>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2"/>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2"/>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2"/>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2"/>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2"/>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2"/>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2"/>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2"/>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2"/>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2"/>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2"/>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2"/>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2"/>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2"/>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2"/>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2"/>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2"/>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2"/>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2"/>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2"/>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2"/>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2"/>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2"/>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2"/>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2"/>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2"/>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2"/>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2"/>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2"/>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2"/>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2"/>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2"/>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2"/>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2"/>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2"/>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2"/>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2"/>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2"/>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2"/>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2"/>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2"/>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2"/>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2"/>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2"/>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2"/>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2"/>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2"/>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2"/>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2"/>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2"/>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2"/>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2"/>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2"/>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2"/>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2"/>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2"/>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2"/>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2"/>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2"/>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2"/>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2"/>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2"/>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2"/>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2"/>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2"/>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2"/>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2"/>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81" name="Shape 3081"/>
        <p:cNvGrpSpPr/>
        <p:nvPr/>
      </p:nvGrpSpPr>
      <p:grpSpPr>
        <a:xfrm>
          <a:off x="0" y="0"/>
          <a:ext cx="0" cy="0"/>
          <a:chOff x="0" y="0"/>
          <a:chExt cx="0" cy="0"/>
        </a:xfrm>
      </p:grpSpPr>
      <p:grpSp>
        <p:nvGrpSpPr>
          <p:cNvPr id="3082" name="Google Shape;3082;p53"/>
          <p:cNvGrpSpPr/>
          <p:nvPr/>
        </p:nvGrpSpPr>
        <p:grpSpPr>
          <a:xfrm>
            <a:off x="729274" y="969771"/>
            <a:ext cx="2507799" cy="206239"/>
            <a:chOff x="106648" y="895722"/>
            <a:chExt cx="4481413" cy="374300"/>
          </a:xfrm>
        </p:grpSpPr>
        <p:grpSp>
          <p:nvGrpSpPr>
            <p:cNvPr id="3083" name="Google Shape;3083;p53"/>
            <p:cNvGrpSpPr/>
            <p:nvPr/>
          </p:nvGrpSpPr>
          <p:grpSpPr>
            <a:xfrm>
              <a:off x="2233276" y="895722"/>
              <a:ext cx="1082667" cy="223591"/>
              <a:chOff x="4808316" y="2800065"/>
              <a:chExt cx="1999386" cy="412910"/>
            </a:xfrm>
          </p:grpSpPr>
          <p:sp>
            <p:nvSpPr>
              <p:cNvPr id="3084" name="Google Shape;3084;p5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5" name="Google Shape;3085;p53"/>
              <p:cNvGrpSpPr/>
              <p:nvPr/>
            </p:nvGrpSpPr>
            <p:grpSpPr>
              <a:xfrm>
                <a:off x="4808316" y="2800065"/>
                <a:ext cx="92400" cy="411825"/>
                <a:chOff x="845575" y="2563700"/>
                <a:chExt cx="92400" cy="411825"/>
              </a:xfrm>
            </p:grpSpPr>
            <p:cxnSp>
              <p:nvCxnSpPr>
                <p:cNvPr id="3086" name="Google Shape;3086;p5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087" name="Google Shape;3087;p5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88" name="Google Shape;3088;p53"/>
            <p:cNvGrpSpPr/>
            <p:nvPr/>
          </p:nvGrpSpPr>
          <p:grpSpPr>
            <a:xfrm>
              <a:off x="106648" y="895722"/>
              <a:ext cx="1088401" cy="223591"/>
              <a:chOff x="881025" y="2800065"/>
              <a:chExt cx="2009975" cy="412910"/>
            </a:xfrm>
          </p:grpSpPr>
          <p:sp>
            <p:nvSpPr>
              <p:cNvPr id="3089" name="Google Shape;3089;p5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0" name="Google Shape;3090;p53"/>
              <p:cNvGrpSpPr/>
              <p:nvPr/>
            </p:nvGrpSpPr>
            <p:grpSpPr>
              <a:xfrm>
                <a:off x="881025" y="2800065"/>
                <a:ext cx="92400" cy="411825"/>
                <a:chOff x="845575" y="2563700"/>
                <a:chExt cx="92400" cy="411825"/>
              </a:xfrm>
            </p:grpSpPr>
            <p:cxnSp>
              <p:nvCxnSpPr>
                <p:cNvPr id="3091" name="Google Shape;3091;p5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092" name="Google Shape;3092;p5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93" name="Google Shape;3093;p53"/>
            <p:cNvGrpSpPr/>
            <p:nvPr/>
          </p:nvGrpSpPr>
          <p:grpSpPr>
            <a:xfrm>
              <a:off x="1172346" y="1047018"/>
              <a:ext cx="1083151" cy="223003"/>
              <a:chOff x="2849073" y="3079467"/>
              <a:chExt cx="2000279" cy="411825"/>
            </a:xfrm>
          </p:grpSpPr>
          <p:sp>
            <p:nvSpPr>
              <p:cNvPr id="3094" name="Google Shape;3094;p5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5" name="Google Shape;3095;p53"/>
              <p:cNvGrpSpPr/>
              <p:nvPr/>
            </p:nvGrpSpPr>
            <p:grpSpPr>
              <a:xfrm rot="10800000">
                <a:off x="2849073" y="3079467"/>
                <a:ext cx="92400" cy="411825"/>
                <a:chOff x="2070100" y="2563700"/>
                <a:chExt cx="92400" cy="411825"/>
              </a:xfrm>
            </p:grpSpPr>
            <p:cxnSp>
              <p:nvCxnSpPr>
                <p:cNvPr id="3096" name="Google Shape;3096;p5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097" name="Google Shape;3097;p5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98" name="Google Shape;3098;p53"/>
            <p:cNvGrpSpPr/>
            <p:nvPr/>
          </p:nvGrpSpPr>
          <p:grpSpPr>
            <a:xfrm>
              <a:off x="3290132" y="1047018"/>
              <a:ext cx="1297929" cy="223003"/>
              <a:chOff x="6760035" y="3079467"/>
              <a:chExt cx="2396914" cy="411825"/>
            </a:xfrm>
          </p:grpSpPr>
          <p:sp>
            <p:nvSpPr>
              <p:cNvPr id="3099" name="Google Shape;3099;p5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0" name="Google Shape;3100;p53"/>
              <p:cNvGrpSpPr/>
              <p:nvPr/>
            </p:nvGrpSpPr>
            <p:grpSpPr>
              <a:xfrm rot="10800000">
                <a:off x="6760035" y="3079467"/>
                <a:ext cx="92400" cy="411825"/>
                <a:chOff x="2070100" y="2563700"/>
                <a:chExt cx="92400" cy="411825"/>
              </a:xfrm>
            </p:grpSpPr>
            <p:cxnSp>
              <p:nvCxnSpPr>
                <p:cNvPr id="3101" name="Google Shape;3101;p5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102" name="Google Shape;3102;p5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103" name="Google Shape;3103;p53"/>
          <p:cNvGrpSpPr/>
          <p:nvPr/>
        </p:nvGrpSpPr>
        <p:grpSpPr>
          <a:xfrm>
            <a:off x="2147036" y="3369142"/>
            <a:ext cx="1086701" cy="799429"/>
            <a:chOff x="2183288" y="3555572"/>
            <a:chExt cx="1136241" cy="835873"/>
          </a:xfrm>
        </p:grpSpPr>
        <p:sp>
          <p:nvSpPr>
            <p:cNvPr id="3104" name="Google Shape;3104;p5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5" name="Google Shape;3105;p53"/>
            <p:cNvGrpSpPr/>
            <p:nvPr/>
          </p:nvGrpSpPr>
          <p:grpSpPr>
            <a:xfrm>
              <a:off x="2205895" y="3637269"/>
              <a:ext cx="1089848" cy="724993"/>
              <a:chOff x="2205895" y="3637269"/>
              <a:chExt cx="1089848" cy="724993"/>
            </a:xfrm>
          </p:grpSpPr>
          <p:sp>
            <p:nvSpPr>
              <p:cNvPr id="3106" name="Google Shape;3106;p5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2" name="Google Shape;3112;p5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3" name="Google Shape;3113;p5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114" name="Google Shape;3114;p53"/>
            <p:cNvGrpSpPr/>
            <p:nvPr/>
          </p:nvGrpSpPr>
          <p:grpSpPr>
            <a:xfrm>
              <a:off x="3173850" y="3779426"/>
              <a:ext cx="145679" cy="70048"/>
              <a:chOff x="3173850" y="3779426"/>
              <a:chExt cx="145679" cy="70048"/>
            </a:xfrm>
          </p:grpSpPr>
          <p:cxnSp>
            <p:nvCxnSpPr>
              <p:cNvPr id="3115" name="Google Shape;3115;p5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116" name="Google Shape;3116;p5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7" name="Google Shape;3117;p53"/>
            <p:cNvGrpSpPr/>
            <p:nvPr/>
          </p:nvGrpSpPr>
          <p:grpSpPr>
            <a:xfrm>
              <a:off x="2183288" y="4139483"/>
              <a:ext cx="145133" cy="70048"/>
              <a:chOff x="2183288" y="4139483"/>
              <a:chExt cx="145133" cy="70048"/>
            </a:xfrm>
          </p:grpSpPr>
          <p:cxnSp>
            <p:nvCxnSpPr>
              <p:cNvPr id="3118" name="Google Shape;3118;p5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119" name="Google Shape;3119;p5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0" name="Google Shape;3120;p5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21" name="Google Shape;3121;p5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122" name="Google Shape;3122;p53"/>
            <p:cNvGrpSpPr/>
            <p:nvPr/>
          </p:nvGrpSpPr>
          <p:grpSpPr>
            <a:xfrm>
              <a:off x="2943836" y="4268886"/>
              <a:ext cx="60717" cy="122559"/>
              <a:chOff x="2943836" y="4268886"/>
              <a:chExt cx="60717" cy="122559"/>
            </a:xfrm>
          </p:grpSpPr>
          <p:sp>
            <p:nvSpPr>
              <p:cNvPr id="3123" name="Google Shape;3123;p5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24" name="Google Shape;3124;p5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125" name="Google Shape;3125;p53"/>
          <p:cNvGrpSpPr/>
          <p:nvPr/>
        </p:nvGrpSpPr>
        <p:grpSpPr>
          <a:xfrm>
            <a:off x="3409981" y="1290142"/>
            <a:ext cx="1675870" cy="758251"/>
            <a:chOff x="3530532" y="1496185"/>
            <a:chExt cx="1562000" cy="706730"/>
          </a:xfrm>
        </p:grpSpPr>
        <p:cxnSp>
          <p:nvCxnSpPr>
            <p:cNvPr id="3126" name="Google Shape;3126;p5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127" name="Google Shape;3127;p53"/>
            <p:cNvGrpSpPr/>
            <p:nvPr/>
          </p:nvGrpSpPr>
          <p:grpSpPr>
            <a:xfrm>
              <a:off x="3530532" y="1496185"/>
              <a:ext cx="323430" cy="463587"/>
              <a:chOff x="3530532" y="1496185"/>
              <a:chExt cx="323430" cy="463587"/>
            </a:xfrm>
          </p:grpSpPr>
          <p:grpSp>
            <p:nvGrpSpPr>
              <p:cNvPr id="3128" name="Google Shape;3128;p53"/>
              <p:cNvGrpSpPr/>
              <p:nvPr/>
            </p:nvGrpSpPr>
            <p:grpSpPr>
              <a:xfrm>
                <a:off x="3567462" y="1496185"/>
                <a:ext cx="286500" cy="361376"/>
                <a:chOff x="3567462" y="1496185"/>
                <a:chExt cx="286500" cy="361376"/>
              </a:xfrm>
            </p:grpSpPr>
            <p:cxnSp>
              <p:nvCxnSpPr>
                <p:cNvPr id="3129" name="Google Shape;3129;p5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130" name="Google Shape;3130;p5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1" name="Google Shape;3131;p5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2" name="Google Shape;3132;p53"/>
            <p:cNvGrpSpPr/>
            <p:nvPr/>
          </p:nvGrpSpPr>
          <p:grpSpPr>
            <a:xfrm>
              <a:off x="3891569" y="1779209"/>
              <a:ext cx="323945" cy="423706"/>
              <a:chOff x="3891569" y="1779209"/>
              <a:chExt cx="323945" cy="423706"/>
            </a:xfrm>
          </p:grpSpPr>
          <p:grpSp>
            <p:nvGrpSpPr>
              <p:cNvPr id="3133" name="Google Shape;3133;p53"/>
              <p:cNvGrpSpPr/>
              <p:nvPr/>
            </p:nvGrpSpPr>
            <p:grpSpPr>
              <a:xfrm>
                <a:off x="3929014" y="1881638"/>
                <a:ext cx="286500" cy="321278"/>
                <a:chOff x="3929014" y="1881638"/>
                <a:chExt cx="286500" cy="321278"/>
              </a:xfrm>
            </p:grpSpPr>
            <p:cxnSp>
              <p:nvCxnSpPr>
                <p:cNvPr id="3134" name="Google Shape;3134;p5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135" name="Google Shape;3135;p5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6" name="Google Shape;3136;p5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7" name="Google Shape;3137;p53"/>
            <p:cNvGrpSpPr/>
            <p:nvPr/>
          </p:nvGrpSpPr>
          <p:grpSpPr>
            <a:xfrm>
              <a:off x="4252606" y="1496185"/>
              <a:ext cx="324721" cy="463587"/>
              <a:chOff x="4252606" y="1496185"/>
              <a:chExt cx="324721" cy="463587"/>
            </a:xfrm>
          </p:grpSpPr>
          <p:grpSp>
            <p:nvGrpSpPr>
              <p:cNvPr id="3138" name="Google Shape;3138;p53"/>
              <p:cNvGrpSpPr/>
              <p:nvPr/>
            </p:nvGrpSpPr>
            <p:grpSpPr>
              <a:xfrm>
                <a:off x="4290828" y="1496185"/>
                <a:ext cx="286500" cy="361376"/>
                <a:chOff x="4290828" y="1496185"/>
                <a:chExt cx="286500" cy="361376"/>
              </a:xfrm>
            </p:grpSpPr>
            <p:cxnSp>
              <p:nvCxnSpPr>
                <p:cNvPr id="3139" name="Google Shape;3139;p5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140" name="Google Shape;3140;p5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1" name="Google Shape;3141;p5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53"/>
            <p:cNvGrpSpPr/>
            <p:nvPr/>
          </p:nvGrpSpPr>
          <p:grpSpPr>
            <a:xfrm>
              <a:off x="4613643" y="1763716"/>
              <a:ext cx="325308" cy="439200"/>
              <a:chOff x="4613643" y="1763716"/>
              <a:chExt cx="325308" cy="439200"/>
            </a:xfrm>
          </p:grpSpPr>
          <p:grpSp>
            <p:nvGrpSpPr>
              <p:cNvPr id="3143" name="Google Shape;3143;p53"/>
              <p:cNvGrpSpPr/>
              <p:nvPr/>
            </p:nvGrpSpPr>
            <p:grpSpPr>
              <a:xfrm>
                <a:off x="4652451" y="1879538"/>
                <a:ext cx="286500" cy="323378"/>
                <a:chOff x="4652451" y="1879538"/>
                <a:chExt cx="286500" cy="323378"/>
              </a:xfrm>
            </p:grpSpPr>
            <p:cxnSp>
              <p:nvCxnSpPr>
                <p:cNvPr id="3144" name="Google Shape;3144;p5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145" name="Google Shape;3145;p5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6" name="Google Shape;3146;p5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47" name="Google Shape;3147;p53"/>
          <p:cNvGrpSpPr/>
          <p:nvPr/>
        </p:nvGrpSpPr>
        <p:grpSpPr>
          <a:xfrm>
            <a:off x="3421841" y="2143768"/>
            <a:ext cx="1652173" cy="391517"/>
            <a:chOff x="3512551" y="2358270"/>
            <a:chExt cx="1597383" cy="378533"/>
          </a:xfrm>
        </p:grpSpPr>
        <p:cxnSp>
          <p:nvCxnSpPr>
            <p:cNvPr id="3148" name="Google Shape;3148;p53"/>
            <p:cNvCxnSpPr>
              <a:stCxn id="3149" idx="6"/>
              <a:endCxn id="315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151" name="Google Shape;3151;p53"/>
            <p:cNvGrpSpPr/>
            <p:nvPr/>
          </p:nvGrpSpPr>
          <p:grpSpPr>
            <a:xfrm>
              <a:off x="3512551" y="2358270"/>
              <a:ext cx="225647" cy="307714"/>
              <a:chOff x="2182679" y="2004714"/>
              <a:chExt cx="792300" cy="1080458"/>
            </a:xfrm>
          </p:grpSpPr>
          <p:cxnSp>
            <p:nvCxnSpPr>
              <p:cNvPr id="3152" name="Google Shape;3152;p53"/>
              <p:cNvCxnSpPr>
                <a:stCxn id="315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149" name="Google Shape;3149;p5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4" name="Google Shape;3154;p53"/>
            <p:cNvGrpSpPr/>
            <p:nvPr/>
          </p:nvGrpSpPr>
          <p:grpSpPr>
            <a:xfrm>
              <a:off x="3969644" y="2440153"/>
              <a:ext cx="225853" cy="296651"/>
              <a:chOff x="3775710" y="1729289"/>
              <a:chExt cx="136500" cy="179289"/>
            </a:xfrm>
          </p:grpSpPr>
          <p:cxnSp>
            <p:nvCxnSpPr>
              <p:cNvPr id="3155" name="Google Shape;3155;p5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156" name="Google Shape;3156;p5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8" name="Google Shape;3158;p53"/>
            <p:cNvGrpSpPr/>
            <p:nvPr/>
          </p:nvGrpSpPr>
          <p:grpSpPr>
            <a:xfrm>
              <a:off x="4427051" y="2358270"/>
              <a:ext cx="225647" cy="307714"/>
              <a:chOff x="5393704" y="2004714"/>
              <a:chExt cx="792300" cy="1080458"/>
            </a:xfrm>
          </p:grpSpPr>
          <p:cxnSp>
            <p:nvCxnSpPr>
              <p:cNvPr id="3159" name="Google Shape;3159;p53"/>
              <p:cNvCxnSpPr>
                <a:stCxn id="316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161" name="Google Shape;3161;p5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2" name="Google Shape;3162;p53"/>
            <p:cNvGrpSpPr/>
            <p:nvPr/>
          </p:nvGrpSpPr>
          <p:grpSpPr>
            <a:xfrm>
              <a:off x="4884287" y="2440252"/>
              <a:ext cx="225647" cy="296532"/>
              <a:chOff x="6999166" y="2292572"/>
              <a:chExt cx="792300" cy="1041192"/>
            </a:xfrm>
          </p:grpSpPr>
          <p:cxnSp>
            <p:nvCxnSpPr>
              <p:cNvPr id="3163" name="Google Shape;3163;p5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150" name="Google Shape;3150;p5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65" name="Google Shape;3165;p53"/>
          <p:cNvGrpSpPr/>
          <p:nvPr/>
        </p:nvGrpSpPr>
        <p:grpSpPr>
          <a:xfrm>
            <a:off x="6842649" y="979967"/>
            <a:ext cx="1581844" cy="732818"/>
            <a:chOff x="634175" y="2986275"/>
            <a:chExt cx="3147949" cy="1458344"/>
          </a:xfrm>
        </p:grpSpPr>
        <p:cxnSp>
          <p:nvCxnSpPr>
            <p:cNvPr id="3166" name="Google Shape;3166;p53"/>
            <p:cNvCxnSpPr>
              <a:stCxn id="3167" idx="4"/>
              <a:endCxn id="316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169" name="Google Shape;3169;p53"/>
            <p:cNvCxnSpPr>
              <a:stCxn id="3168" idx="0"/>
              <a:endCxn id="317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171" name="Google Shape;3171;p53"/>
            <p:cNvCxnSpPr>
              <a:stCxn id="3170" idx="4"/>
              <a:endCxn id="317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173" name="Google Shape;3173;p53"/>
            <p:cNvCxnSpPr>
              <a:stCxn id="3172" idx="0"/>
              <a:endCxn id="317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174" name="Google Shape;3174;p5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70" name="Google Shape;3170;p5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67" name="Google Shape;3167;p5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72" name="Google Shape;3172;p5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68" name="Google Shape;3168;p5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175" name="Google Shape;3175;p53"/>
          <p:cNvGrpSpPr/>
          <p:nvPr/>
        </p:nvGrpSpPr>
        <p:grpSpPr>
          <a:xfrm>
            <a:off x="3410364" y="2674277"/>
            <a:ext cx="1675128" cy="313674"/>
            <a:chOff x="998425" y="1182125"/>
            <a:chExt cx="1065400" cy="199500"/>
          </a:xfrm>
        </p:grpSpPr>
        <p:sp>
          <p:nvSpPr>
            <p:cNvPr id="3176" name="Google Shape;3176;p5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1" name="Google Shape;3181;p53"/>
          <p:cNvGrpSpPr/>
          <p:nvPr/>
        </p:nvGrpSpPr>
        <p:grpSpPr>
          <a:xfrm>
            <a:off x="3410363" y="3630244"/>
            <a:ext cx="1675129" cy="525345"/>
            <a:chOff x="5194708" y="3484366"/>
            <a:chExt cx="3148148" cy="987304"/>
          </a:xfrm>
        </p:grpSpPr>
        <p:grpSp>
          <p:nvGrpSpPr>
            <p:cNvPr id="3182" name="Google Shape;3182;p53"/>
            <p:cNvGrpSpPr/>
            <p:nvPr/>
          </p:nvGrpSpPr>
          <p:grpSpPr>
            <a:xfrm>
              <a:off x="7531521" y="3484366"/>
              <a:ext cx="811335" cy="987304"/>
              <a:chOff x="3379425" y="1617275"/>
              <a:chExt cx="1090650" cy="1327200"/>
            </a:xfrm>
          </p:grpSpPr>
          <p:sp>
            <p:nvSpPr>
              <p:cNvPr id="3183" name="Google Shape;3183;p5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6" name="Google Shape;3186;p53"/>
            <p:cNvGrpSpPr/>
            <p:nvPr/>
          </p:nvGrpSpPr>
          <p:grpSpPr>
            <a:xfrm>
              <a:off x="6752546" y="3484366"/>
              <a:ext cx="811428" cy="987304"/>
              <a:chOff x="2332275" y="1617275"/>
              <a:chExt cx="1090775" cy="1327200"/>
            </a:xfrm>
          </p:grpSpPr>
          <p:sp>
            <p:nvSpPr>
              <p:cNvPr id="3187" name="Google Shape;3187;p5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0" name="Google Shape;3190;p53"/>
            <p:cNvGrpSpPr/>
            <p:nvPr/>
          </p:nvGrpSpPr>
          <p:grpSpPr>
            <a:xfrm>
              <a:off x="5973664" y="3484366"/>
              <a:ext cx="811335" cy="987304"/>
              <a:chOff x="1285250" y="1617275"/>
              <a:chExt cx="1090650" cy="1327200"/>
            </a:xfrm>
          </p:grpSpPr>
          <p:sp>
            <p:nvSpPr>
              <p:cNvPr id="3191" name="Google Shape;3191;p5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4" name="Google Shape;3194;p53"/>
            <p:cNvGrpSpPr/>
            <p:nvPr/>
          </p:nvGrpSpPr>
          <p:grpSpPr>
            <a:xfrm>
              <a:off x="5194708" y="3484366"/>
              <a:ext cx="811409" cy="987304"/>
              <a:chOff x="238125" y="1617275"/>
              <a:chExt cx="1090750" cy="1327200"/>
            </a:xfrm>
          </p:grpSpPr>
          <p:sp>
            <p:nvSpPr>
              <p:cNvPr id="3195" name="Google Shape;3195;p5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98" name="Google Shape;3198;p53"/>
          <p:cNvGrpSpPr/>
          <p:nvPr/>
        </p:nvGrpSpPr>
        <p:grpSpPr>
          <a:xfrm>
            <a:off x="6844048" y="2276133"/>
            <a:ext cx="1579046" cy="522230"/>
            <a:chOff x="6853641" y="2534077"/>
            <a:chExt cx="1515545" cy="501229"/>
          </a:xfrm>
        </p:grpSpPr>
        <p:grpSp>
          <p:nvGrpSpPr>
            <p:cNvPr id="3199" name="Google Shape;3199;p53"/>
            <p:cNvGrpSpPr/>
            <p:nvPr/>
          </p:nvGrpSpPr>
          <p:grpSpPr>
            <a:xfrm>
              <a:off x="6853641" y="2618923"/>
              <a:ext cx="1515545" cy="324556"/>
              <a:chOff x="6853641" y="2618923"/>
              <a:chExt cx="1515545" cy="324556"/>
            </a:xfrm>
          </p:grpSpPr>
          <p:sp>
            <p:nvSpPr>
              <p:cNvPr id="3200" name="Google Shape;3200;p5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5" name="Google Shape;3205;p5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0" name="Google Shape;3210;p53"/>
          <p:cNvGrpSpPr/>
          <p:nvPr/>
        </p:nvGrpSpPr>
        <p:grpSpPr>
          <a:xfrm>
            <a:off x="3438940" y="3151173"/>
            <a:ext cx="1617976" cy="346616"/>
            <a:chOff x="1808063" y="4294338"/>
            <a:chExt cx="3370782" cy="721817"/>
          </a:xfrm>
        </p:grpSpPr>
        <p:sp>
          <p:nvSpPr>
            <p:cNvPr id="3211" name="Google Shape;3211;p5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53"/>
          <p:cNvGrpSpPr/>
          <p:nvPr/>
        </p:nvGrpSpPr>
        <p:grpSpPr>
          <a:xfrm>
            <a:off x="5264936" y="3817923"/>
            <a:ext cx="1417067" cy="350605"/>
            <a:chOff x="4234950" y="2101012"/>
            <a:chExt cx="4219974" cy="1044090"/>
          </a:xfrm>
        </p:grpSpPr>
        <p:sp>
          <p:nvSpPr>
            <p:cNvPr id="3222" name="Google Shape;3222;p5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8" name="Google Shape;3238;p53"/>
          <p:cNvGrpSpPr/>
          <p:nvPr/>
        </p:nvGrpSpPr>
        <p:grpSpPr>
          <a:xfrm>
            <a:off x="6840408" y="1808681"/>
            <a:ext cx="1586327" cy="371557"/>
            <a:chOff x="1247650" y="2075423"/>
            <a:chExt cx="6648477" cy="1557238"/>
          </a:xfrm>
        </p:grpSpPr>
        <p:sp>
          <p:nvSpPr>
            <p:cNvPr id="3239" name="Google Shape;3239;p5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5" name="Google Shape;3245;p53"/>
          <p:cNvGrpSpPr/>
          <p:nvPr/>
        </p:nvGrpSpPr>
        <p:grpSpPr>
          <a:xfrm>
            <a:off x="5271678" y="961870"/>
            <a:ext cx="1415601" cy="1648533"/>
            <a:chOff x="1839112" y="2209163"/>
            <a:chExt cx="1918159" cy="2233784"/>
          </a:xfrm>
        </p:grpSpPr>
        <p:sp>
          <p:nvSpPr>
            <p:cNvPr id="3246" name="Google Shape;3246;p5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9" name="Google Shape;3249;p53"/>
            <p:cNvCxnSpPr>
              <a:stCxn id="3246" idx="6"/>
              <a:endCxn id="324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250" name="Google Shape;3250;p53"/>
            <p:cNvCxnSpPr>
              <a:stCxn id="3247" idx="4"/>
              <a:endCxn id="325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252" name="Google Shape;3252;p53"/>
            <p:cNvCxnSpPr>
              <a:stCxn id="3251" idx="6"/>
              <a:endCxn id="324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253" name="Google Shape;3253;p53"/>
            <p:cNvCxnSpPr>
              <a:stCxn id="3248" idx="4"/>
              <a:endCxn id="325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251" name="Google Shape;3251;p5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6" name="Google Shape;3256;p53"/>
            <p:cNvCxnSpPr>
              <a:endCxn id="325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257" name="Google Shape;3257;p53"/>
          <p:cNvGrpSpPr/>
          <p:nvPr/>
        </p:nvGrpSpPr>
        <p:grpSpPr>
          <a:xfrm>
            <a:off x="3428944" y="979954"/>
            <a:ext cx="1637968" cy="154942"/>
            <a:chOff x="238125" y="2506075"/>
            <a:chExt cx="7115411" cy="673075"/>
          </a:xfrm>
        </p:grpSpPr>
        <p:sp>
          <p:nvSpPr>
            <p:cNvPr id="3258" name="Google Shape;3258;p5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3" name="Google Shape;3263;p53"/>
          <p:cNvGrpSpPr/>
          <p:nvPr/>
        </p:nvGrpSpPr>
        <p:grpSpPr>
          <a:xfrm>
            <a:off x="1969680" y="1294672"/>
            <a:ext cx="1262932" cy="785408"/>
            <a:chOff x="548861" y="389676"/>
            <a:chExt cx="3843371" cy="2390163"/>
          </a:xfrm>
        </p:grpSpPr>
        <p:cxnSp>
          <p:nvCxnSpPr>
            <p:cNvPr id="3264" name="Google Shape;3264;p5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265" name="Google Shape;3265;p5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266" name="Google Shape;3266;p5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267" name="Google Shape;3267;p5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268" name="Google Shape;3268;p5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269" name="Google Shape;3269;p5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0" name="Google Shape;3270;p5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271" name="Google Shape;3271;p5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7" name="Google Shape;3277;p53"/>
          <p:cNvGrpSpPr/>
          <p:nvPr/>
        </p:nvGrpSpPr>
        <p:grpSpPr>
          <a:xfrm>
            <a:off x="757812" y="2401550"/>
            <a:ext cx="1412054" cy="633562"/>
            <a:chOff x="1187400" y="2529299"/>
            <a:chExt cx="6769193" cy="2241903"/>
          </a:xfrm>
        </p:grpSpPr>
        <p:sp>
          <p:nvSpPr>
            <p:cNvPr id="3278" name="Google Shape;3278;p5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79" name="Google Shape;3279;p5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80" name="Google Shape;3280;p5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81" name="Google Shape;3281;p5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82" name="Google Shape;3282;p5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83" name="Google Shape;3283;p5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84" name="Google Shape;3284;p5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285" name="Google Shape;3285;p53"/>
            <p:cNvCxnSpPr>
              <a:stCxn id="3278" idx="2"/>
              <a:endCxn id="327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86" name="Google Shape;3286;p53"/>
            <p:cNvCxnSpPr>
              <a:stCxn id="3280" idx="0"/>
              <a:endCxn id="327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87" name="Google Shape;3287;p53"/>
            <p:cNvCxnSpPr>
              <a:stCxn id="3280" idx="2"/>
              <a:endCxn id="328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88" name="Google Shape;3288;p53"/>
            <p:cNvCxnSpPr>
              <a:stCxn id="3281" idx="0"/>
              <a:endCxn id="328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89" name="Google Shape;3289;p53"/>
            <p:cNvCxnSpPr>
              <a:stCxn id="3279" idx="2"/>
              <a:endCxn id="328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90" name="Google Shape;3290;p53"/>
            <p:cNvCxnSpPr>
              <a:stCxn id="3283" idx="0"/>
              <a:endCxn id="327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291" name="Google Shape;3291;p53"/>
          <p:cNvGrpSpPr/>
          <p:nvPr/>
        </p:nvGrpSpPr>
        <p:grpSpPr>
          <a:xfrm>
            <a:off x="6844058" y="2894258"/>
            <a:ext cx="1579035" cy="540873"/>
            <a:chOff x="6895650" y="3126697"/>
            <a:chExt cx="1436662" cy="492105"/>
          </a:xfrm>
        </p:grpSpPr>
        <p:sp>
          <p:nvSpPr>
            <p:cNvPr id="3292" name="Google Shape;3292;p5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7" name="Google Shape;3297;p53"/>
            <p:cNvGrpSpPr/>
            <p:nvPr/>
          </p:nvGrpSpPr>
          <p:grpSpPr>
            <a:xfrm>
              <a:off x="6995957" y="3335810"/>
              <a:ext cx="1230393" cy="71754"/>
              <a:chOff x="6995957" y="3287964"/>
              <a:chExt cx="1230393" cy="71754"/>
            </a:xfrm>
          </p:grpSpPr>
          <p:sp>
            <p:nvSpPr>
              <p:cNvPr id="3298" name="Google Shape;3298;p5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3" name="Google Shape;3303;p53"/>
          <p:cNvGrpSpPr/>
          <p:nvPr/>
        </p:nvGrpSpPr>
        <p:grpSpPr>
          <a:xfrm>
            <a:off x="6842640" y="3531021"/>
            <a:ext cx="1581862" cy="650625"/>
            <a:chOff x="6777990" y="3710194"/>
            <a:chExt cx="1646915" cy="677382"/>
          </a:xfrm>
        </p:grpSpPr>
        <p:grpSp>
          <p:nvGrpSpPr>
            <p:cNvPr id="3304" name="Google Shape;3304;p53"/>
            <p:cNvGrpSpPr/>
            <p:nvPr/>
          </p:nvGrpSpPr>
          <p:grpSpPr>
            <a:xfrm>
              <a:off x="6777990" y="3874492"/>
              <a:ext cx="411129" cy="513083"/>
              <a:chOff x="6777990" y="3874492"/>
              <a:chExt cx="411129" cy="513083"/>
            </a:xfrm>
          </p:grpSpPr>
          <p:cxnSp>
            <p:nvCxnSpPr>
              <p:cNvPr id="3305" name="Google Shape;3305;p5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306" name="Google Shape;3306;p5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7" name="Google Shape;3307;p53"/>
            <p:cNvGrpSpPr/>
            <p:nvPr/>
          </p:nvGrpSpPr>
          <p:grpSpPr>
            <a:xfrm>
              <a:off x="7188425" y="3710194"/>
              <a:ext cx="411123" cy="520535"/>
              <a:chOff x="7188425" y="3710194"/>
              <a:chExt cx="411123" cy="520535"/>
            </a:xfrm>
          </p:grpSpPr>
          <p:cxnSp>
            <p:nvCxnSpPr>
              <p:cNvPr id="3308" name="Google Shape;3308;p5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309" name="Google Shape;3309;p5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0" name="Google Shape;3310;p53"/>
            <p:cNvGrpSpPr/>
            <p:nvPr/>
          </p:nvGrpSpPr>
          <p:grpSpPr>
            <a:xfrm>
              <a:off x="7603341" y="3874492"/>
              <a:ext cx="411474" cy="513083"/>
              <a:chOff x="7603341" y="3874492"/>
              <a:chExt cx="411474" cy="513083"/>
            </a:xfrm>
          </p:grpSpPr>
          <p:cxnSp>
            <p:nvCxnSpPr>
              <p:cNvPr id="3311" name="Google Shape;3311;p5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312" name="Google Shape;3312;p5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3" name="Google Shape;3313;p53"/>
            <p:cNvGrpSpPr/>
            <p:nvPr/>
          </p:nvGrpSpPr>
          <p:grpSpPr>
            <a:xfrm>
              <a:off x="8013776" y="3722847"/>
              <a:ext cx="411129" cy="507881"/>
              <a:chOff x="8013776" y="3722847"/>
              <a:chExt cx="411129" cy="507881"/>
            </a:xfrm>
          </p:grpSpPr>
          <p:cxnSp>
            <p:nvCxnSpPr>
              <p:cNvPr id="3314" name="Google Shape;3314;p5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315" name="Google Shape;3315;p5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16" name="Google Shape;3316;p53"/>
          <p:cNvGrpSpPr/>
          <p:nvPr/>
        </p:nvGrpSpPr>
        <p:grpSpPr>
          <a:xfrm>
            <a:off x="5262155" y="2703861"/>
            <a:ext cx="1421889" cy="1020603"/>
            <a:chOff x="5190863" y="2824811"/>
            <a:chExt cx="1544860" cy="1108869"/>
          </a:xfrm>
        </p:grpSpPr>
        <p:grpSp>
          <p:nvGrpSpPr>
            <p:cNvPr id="3317" name="Google Shape;3317;p53"/>
            <p:cNvGrpSpPr/>
            <p:nvPr/>
          </p:nvGrpSpPr>
          <p:grpSpPr>
            <a:xfrm>
              <a:off x="5938695" y="3176919"/>
              <a:ext cx="685761" cy="404739"/>
              <a:chOff x="5938695" y="3176919"/>
              <a:chExt cx="685761" cy="404739"/>
            </a:xfrm>
          </p:grpSpPr>
          <p:grpSp>
            <p:nvGrpSpPr>
              <p:cNvPr id="3318" name="Google Shape;3318;p53"/>
              <p:cNvGrpSpPr/>
              <p:nvPr/>
            </p:nvGrpSpPr>
            <p:grpSpPr>
              <a:xfrm>
                <a:off x="5938695" y="3176919"/>
                <a:ext cx="685761" cy="404739"/>
                <a:chOff x="5938695" y="3176919"/>
                <a:chExt cx="685761" cy="404739"/>
              </a:xfrm>
            </p:grpSpPr>
            <p:sp>
              <p:nvSpPr>
                <p:cNvPr id="3319" name="Google Shape;3319;p5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1" name="Google Shape;3321;p5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2" name="Google Shape;3322;p53"/>
            <p:cNvGrpSpPr/>
            <p:nvPr/>
          </p:nvGrpSpPr>
          <p:grpSpPr>
            <a:xfrm>
              <a:off x="5305233" y="3176835"/>
              <a:ext cx="685971" cy="404655"/>
              <a:chOff x="5305233" y="3176835"/>
              <a:chExt cx="685971" cy="404655"/>
            </a:xfrm>
          </p:grpSpPr>
          <p:grpSp>
            <p:nvGrpSpPr>
              <p:cNvPr id="3323" name="Google Shape;3323;p53"/>
              <p:cNvGrpSpPr/>
              <p:nvPr/>
            </p:nvGrpSpPr>
            <p:grpSpPr>
              <a:xfrm>
                <a:off x="5305233" y="3176835"/>
                <a:ext cx="685971" cy="404655"/>
                <a:chOff x="5305233" y="3176835"/>
                <a:chExt cx="685971" cy="404655"/>
              </a:xfrm>
            </p:grpSpPr>
            <p:sp>
              <p:nvSpPr>
                <p:cNvPr id="3324" name="Google Shape;3324;p5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6" name="Google Shape;3326;p5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7" name="Google Shape;3327;p5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8" name="Google Shape;3328;p53"/>
            <p:cNvGrpSpPr/>
            <p:nvPr/>
          </p:nvGrpSpPr>
          <p:grpSpPr>
            <a:xfrm>
              <a:off x="5657361" y="2824811"/>
              <a:ext cx="1078361" cy="404655"/>
              <a:chOff x="5657361" y="2824811"/>
              <a:chExt cx="1078361" cy="404655"/>
            </a:xfrm>
          </p:grpSpPr>
          <p:grpSp>
            <p:nvGrpSpPr>
              <p:cNvPr id="3329" name="Google Shape;3329;p53"/>
              <p:cNvGrpSpPr/>
              <p:nvPr/>
            </p:nvGrpSpPr>
            <p:grpSpPr>
              <a:xfrm>
                <a:off x="5657361" y="2824811"/>
                <a:ext cx="1078361" cy="404655"/>
                <a:chOff x="5657361" y="2824811"/>
                <a:chExt cx="1078361" cy="404655"/>
              </a:xfrm>
            </p:grpSpPr>
            <p:grpSp>
              <p:nvGrpSpPr>
                <p:cNvPr id="3330" name="Google Shape;3330;p53"/>
                <p:cNvGrpSpPr/>
                <p:nvPr/>
              </p:nvGrpSpPr>
              <p:grpSpPr>
                <a:xfrm>
                  <a:off x="5938485" y="2824811"/>
                  <a:ext cx="797237" cy="404655"/>
                  <a:chOff x="5938485" y="2824811"/>
                  <a:chExt cx="797237" cy="404655"/>
                </a:xfrm>
              </p:grpSpPr>
              <p:sp>
                <p:nvSpPr>
                  <p:cNvPr id="3331" name="Google Shape;3331;p5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3" name="Google Shape;3333;p5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4" name="Google Shape;3334;p5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53"/>
            <p:cNvGrpSpPr/>
            <p:nvPr/>
          </p:nvGrpSpPr>
          <p:grpSpPr>
            <a:xfrm>
              <a:off x="5190863" y="3528942"/>
              <a:ext cx="1078026" cy="404739"/>
              <a:chOff x="5190863" y="3528942"/>
              <a:chExt cx="1078026" cy="404739"/>
            </a:xfrm>
          </p:grpSpPr>
          <p:sp>
            <p:nvSpPr>
              <p:cNvPr id="3336" name="Google Shape;3336;p5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7" name="Google Shape;3337;p53"/>
              <p:cNvGrpSpPr/>
              <p:nvPr/>
            </p:nvGrpSpPr>
            <p:grpSpPr>
              <a:xfrm>
                <a:off x="5190863" y="3528942"/>
                <a:ext cx="1078026" cy="404739"/>
                <a:chOff x="5190863" y="3528942"/>
                <a:chExt cx="1078026" cy="404739"/>
              </a:xfrm>
            </p:grpSpPr>
            <p:sp>
              <p:nvSpPr>
                <p:cNvPr id="3338" name="Google Shape;3338;p5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40" name="Google Shape;3340;p53"/>
          <p:cNvGrpSpPr/>
          <p:nvPr/>
        </p:nvGrpSpPr>
        <p:grpSpPr>
          <a:xfrm>
            <a:off x="728162" y="1268329"/>
            <a:ext cx="1086719" cy="879487"/>
            <a:chOff x="803162" y="1474292"/>
            <a:chExt cx="1086719" cy="879487"/>
          </a:xfrm>
        </p:grpSpPr>
        <p:grpSp>
          <p:nvGrpSpPr>
            <p:cNvPr id="3341" name="Google Shape;3341;p53"/>
            <p:cNvGrpSpPr/>
            <p:nvPr/>
          </p:nvGrpSpPr>
          <p:grpSpPr>
            <a:xfrm>
              <a:off x="803162" y="1625948"/>
              <a:ext cx="445856" cy="576579"/>
              <a:chOff x="803162" y="1625948"/>
              <a:chExt cx="445856" cy="576579"/>
            </a:xfrm>
          </p:grpSpPr>
          <p:sp>
            <p:nvSpPr>
              <p:cNvPr id="3342" name="Google Shape;3342;p5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3" name="Google Shape;3343;p53"/>
              <p:cNvGrpSpPr/>
              <p:nvPr/>
            </p:nvGrpSpPr>
            <p:grpSpPr>
              <a:xfrm>
                <a:off x="1056023" y="1625948"/>
                <a:ext cx="192995" cy="576579"/>
                <a:chOff x="1056023" y="1625948"/>
                <a:chExt cx="192995" cy="576579"/>
              </a:xfrm>
            </p:grpSpPr>
            <p:sp>
              <p:nvSpPr>
                <p:cNvPr id="3344" name="Google Shape;3344;p5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9" name="Google Shape;3349;p53"/>
            <p:cNvGrpSpPr/>
            <p:nvPr/>
          </p:nvGrpSpPr>
          <p:grpSpPr>
            <a:xfrm>
              <a:off x="1371406" y="1474292"/>
              <a:ext cx="518475" cy="879487"/>
              <a:chOff x="1398231" y="1474292"/>
              <a:chExt cx="518475" cy="879487"/>
            </a:xfrm>
          </p:grpSpPr>
          <p:grpSp>
            <p:nvGrpSpPr>
              <p:cNvPr id="3350" name="Google Shape;3350;p53"/>
              <p:cNvGrpSpPr/>
              <p:nvPr/>
            </p:nvGrpSpPr>
            <p:grpSpPr>
              <a:xfrm>
                <a:off x="1398231" y="1474292"/>
                <a:ext cx="518475" cy="341643"/>
                <a:chOff x="1398231" y="1474292"/>
                <a:chExt cx="518475" cy="341643"/>
              </a:xfrm>
            </p:grpSpPr>
            <p:sp>
              <p:nvSpPr>
                <p:cNvPr id="3351" name="Google Shape;3351;p5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2" name="Google Shape;3352;p53"/>
                <p:cNvGrpSpPr/>
                <p:nvPr/>
              </p:nvGrpSpPr>
              <p:grpSpPr>
                <a:xfrm>
                  <a:off x="1616453" y="1474292"/>
                  <a:ext cx="300253" cy="341643"/>
                  <a:chOff x="1616453" y="1475379"/>
                  <a:chExt cx="300253" cy="341643"/>
                </a:xfrm>
              </p:grpSpPr>
              <p:sp>
                <p:nvSpPr>
                  <p:cNvPr id="3353" name="Google Shape;3353;p5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0" name="Google Shape;3360;p53"/>
                  <p:cNvGrpSpPr/>
                  <p:nvPr/>
                </p:nvGrpSpPr>
                <p:grpSpPr>
                  <a:xfrm>
                    <a:off x="1839639" y="1475379"/>
                    <a:ext cx="77067" cy="341643"/>
                    <a:chOff x="1839639" y="1475379"/>
                    <a:chExt cx="77067" cy="341643"/>
                  </a:xfrm>
                </p:grpSpPr>
                <p:sp>
                  <p:nvSpPr>
                    <p:cNvPr id="3361" name="Google Shape;3361;p5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63" name="Google Shape;3363;p53"/>
              <p:cNvGrpSpPr/>
              <p:nvPr/>
            </p:nvGrpSpPr>
            <p:grpSpPr>
              <a:xfrm>
                <a:off x="1398451" y="2012951"/>
                <a:ext cx="518255" cy="340828"/>
                <a:chOff x="1398451" y="2012951"/>
                <a:chExt cx="518255" cy="340828"/>
              </a:xfrm>
            </p:grpSpPr>
            <p:sp>
              <p:nvSpPr>
                <p:cNvPr id="3364" name="Google Shape;3364;p5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5" name="Google Shape;3365;p53"/>
                <p:cNvGrpSpPr/>
                <p:nvPr/>
              </p:nvGrpSpPr>
              <p:grpSpPr>
                <a:xfrm>
                  <a:off x="1616453" y="2012951"/>
                  <a:ext cx="300253" cy="340828"/>
                  <a:chOff x="1616453" y="2013538"/>
                  <a:chExt cx="300253" cy="340828"/>
                </a:xfrm>
              </p:grpSpPr>
              <p:sp>
                <p:nvSpPr>
                  <p:cNvPr id="3366" name="Google Shape;3366;p5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3" name="Google Shape;3373;p53"/>
                  <p:cNvGrpSpPr/>
                  <p:nvPr/>
                </p:nvGrpSpPr>
                <p:grpSpPr>
                  <a:xfrm>
                    <a:off x="1839639" y="2013538"/>
                    <a:ext cx="77067" cy="340828"/>
                    <a:chOff x="1839639" y="2013538"/>
                    <a:chExt cx="77067" cy="340828"/>
                  </a:xfrm>
                </p:grpSpPr>
                <p:sp>
                  <p:nvSpPr>
                    <p:cNvPr id="3374" name="Google Shape;3374;p5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376" name="Google Shape;3376;p53"/>
          <p:cNvGrpSpPr/>
          <p:nvPr/>
        </p:nvGrpSpPr>
        <p:grpSpPr>
          <a:xfrm>
            <a:off x="724986" y="3399516"/>
            <a:ext cx="1368681" cy="682918"/>
            <a:chOff x="724986" y="3605478"/>
            <a:chExt cx="1368681" cy="682918"/>
          </a:xfrm>
        </p:grpSpPr>
        <p:grpSp>
          <p:nvGrpSpPr>
            <p:cNvPr id="3377" name="Google Shape;3377;p53"/>
            <p:cNvGrpSpPr/>
            <p:nvPr/>
          </p:nvGrpSpPr>
          <p:grpSpPr>
            <a:xfrm>
              <a:off x="1289102" y="3823629"/>
              <a:ext cx="240442" cy="250435"/>
              <a:chOff x="-165066" y="3843615"/>
              <a:chExt cx="221259" cy="230455"/>
            </a:xfrm>
          </p:grpSpPr>
          <p:sp>
            <p:nvSpPr>
              <p:cNvPr id="3378" name="Google Shape;3378;p5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8" name="Google Shape;3398;p53"/>
            <p:cNvGrpSpPr/>
            <p:nvPr/>
          </p:nvGrpSpPr>
          <p:grpSpPr>
            <a:xfrm>
              <a:off x="724986" y="3605478"/>
              <a:ext cx="1368681" cy="682918"/>
              <a:chOff x="724986" y="3605478"/>
              <a:chExt cx="1368681" cy="682918"/>
            </a:xfrm>
          </p:grpSpPr>
          <p:grpSp>
            <p:nvGrpSpPr>
              <p:cNvPr id="3399" name="Google Shape;3399;p53"/>
              <p:cNvGrpSpPr/>
              <p:nvPr/>
            </p:nvGrpSpPr>
            <p:grpSpPr>
              <a:xfrm>
                <a:off x="1498221" y="4047614"/>
                <a:ext cx="529172" cy="240783"/>
                <a:chOff x="1498221" y="4047614"/>
                <a:chExt cx="529172" cy="240783"/>
              </a:xfrm>
            </p:grpSpPr>
            <p:grpSp>
              <p:nvGrpSpPr>
                <p:cNvPr id="3400" name="Google Shape;3400;p53"/>
                <p:cNvGrpSpPr/>
                <p:nvPr/>
              </p:nvGrpSpPr>
              <p:grpSpPr>
                <a:xfrm>
                  <a:off x="1826655" y="4224370"/>
                  <a:ext cx="200738" cy="25631"/>
                  <a:chOff x="1826655" y="4224370"/>
                  <a:chExt cx="200738" cy="25631"/>
                </a:xfrm>
              </p:grpSpPr>
              <p:sp>
                <p:nvSpPr>
                  <p:cNvPr id="3401" name="Google Shape;3401;p5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3" name="Google Shape;3403;p53"/>
                <p:cNvGrpSpPr/>
                <p:nvPr/>
              </p:nvGrpSpPr>
              <p:grpSpPr>
                <a:xfrm>
                  <a:off x="1498221" y="4047614"/>
                  <a:ext cx="328444" cy="240783"/>
                  <a:chOff x="1498221" y="4047614"/>
                  <a:chExt cx="328444" cy="240783"/>
                </a:xfrm>
              </p:grpSpPr>
              <p:sp>
                <p:nvSpPr>
                  <p:cNvPr id="3404" name="Google Shape;3404;p5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5" name="Google Shape;3405;p53"/>
                  <p:cNvGrpSpPr/>
                  <p:nvPr/>
                </p:nvGrpSpPr>
                <p:grpSpPr>
                  <a:xfrm>
                    <a:off x="1498221" y="4047614"/>
                    <a:ext cx="150566" cy="190416"/>
                    <a:chOff x="1498221" y="4047614"/>
                    <a:chExt cx="150566" cy="190416"/>
                  </a:xfrm>
                </p:grpSpPr>
                <p:sp>
                  <p:nvSpPr>
                    <p:cNvPr id="3406" name="Google Shape;3406;p5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08" name="Google Shape;3408;p53"/>
              <p:cNvGrpSpPr/>
              <p:nvPr/>
            </p:nvGrpSpPr>
            <p:grpSpPr>
              <a:xfrm>
                <a:off x="1560718" y="3800594"/>
                <a:ext cx="532948" cy="302090"/>
                <a:chOff x="1560718" y="3800594"/>
                <a:chExt cx="532948" cy="302090"/>
              </a:xfrm>
            </p:grpSpPr>
            <p:grpSp>
              <p:nvGrpSpPr>
                <p:cNvPr id="3409" name="Google Shape;3409;p53"/>
                <p:cNvGrpSpPr/>
                <p:nvPr/>
              </p:nvGrpSpPr>
              <p:grpSpPr>
                <a:xfrm>
                  <a:off x="1912179" y="3827344"/>
                  <a:ext cx="181487" cy="25631"/>
                  <a:chOff x="1912179" y="3827344"/>
                  <a:chExt cx="181487" cy="25631"/>
                </a:xfrm>
              </p:grpSpPr>
              <p:sp>
                <p:nvSpPr>
                  <p:cNvPr id="3410" name="Google Shape;3410;p5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2" name="Google Shape;3412;p53"/>
                <p:cNvGrpSpPr/>
                <p:nvPr/>
              </p:nvGrpSpPr>
              <p:grpSpPr>
                <a:xfrm>
                  <a:off x="1912179" y="4044505"/>
                  <a:ext cx="181487" cy="25622"/>
                  <a:chOff x="1912179" y="4044506"/>
                  <a:chExt cx="181487" cy="25622"/>
                </a:xfrm>
              </p:grpSpPr>
              <p:sp>
                <p:nvSpPr>
                  <p:cNvPr id="3413" name="Google Shape;3413;p5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5" name="Google Shape;3415;p53"/>
                <p:cNvGrpSpPr/>
                <p:nvPr/>
              </p:nvGrpSpPr>
              <p:grpSpPr>
                <a:xfrm>
                  <a:off x="1560718" y="3800594"/>
                  <a:ext cx="351472" cy="302090"/>
                  <a:chOff x="1560718" y="3800594"/>
                  <a:chExt cx="351472" cy="302090"/>
                </a:xfrm>
              </p:grpSpPr>
              <p:grpSp>
                <p:nvGrpSpPr>
                  <p:cNvPr id="3416" name="Google Shape;3416;p53"/>
                  <p:cNvGrpSpPr/>
                  <p:nvPr/>
                </p:nvGrpSpPr>
                <p:grpSpPr>
                  <a:xfrm>
                    <a:off x="1560718" y="3842857"/>
                    <a:ext cx="173586" cy="217131"/>
                    <a:chOff x="1560718" y="3842857"/>
                    <a:chExt cx="173586" cy="217131"/>
                  </a:xfrm>
                </p:grpSpPr>
                <p:sp>
                  <p:nvSpPr>
                    <p:cNvPr id="3417" name="Google Shape;3417;p5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0" name="Google Shape;3420;p5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22" name="Google Shape;3422;p5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3" name="Google Shape;3423;p53"/>
              <p:cNvGrpSpPr/>
              <p:nvPr/>
            </p:nvGrpSpPr>
            <p:grpSpPr>
              <a:xfrm>
                <a:off x="785350" y="3605478"/>
                <a:ext cx="535311" cy="249245"/>
                <a:chOff x="785350" y="3605478"/>
                <a:chExt cx="535311" cy="249245"/>
              </a:xfrm>
            </p:grpSpPr>
            <p:grpSp>
              <p:nvGrpSpPr>
                <p:cNvPr id="3424" name="Google Shape;3424;p53"/>
                <p:cNvGrpSpPr/>
                <p:nvPr/>
              </p:nvGrpSpPr>
              <p:grpSpPr>
                <a:xfrm>
                  <a:off x="785350" y="3605478"/>
                  <a:ext cx="376191" cy="102736"/>
                  <a:chOff x="785350" y="3605478"/>
                  <a:chExt cx="376191" cy="102736"/>
                </a:xfrm>
              </p:grpSpPr>
              <p:sp>
                <p:nvSpPr>
                  <p:cNvPr id="3425" name="Google Shape;3425;p5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8" name="Google Shape;3428;p53"/>
                <p:cNvGrpSpPr/>
                <p:nvPr/>
              </p:nvGrpSpPr>
              <p:grpSpPr>
                <a:xfrm>
                  <a:off x="1161530" y="3655851"/>
                  <a:ext cx="159131" cy="198872"/>
                  <a:chOff x="1161530" y="3655851"/>
                  <a:chExt cx="159131" cy="198872"/>
                </a:xfrm>
              </p:grpSpPr>
              <p:sp>
                <p:nvSpPr>
                  <p:cNvPr id="3429" name="Google Shape;3429;p5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1" name="Google Shape;3431;p53"/>
              <p:cNvGrpSpPr/>
              <p:nvPr/>
            </p:nvGrpSpPr>
            <p:grpSpPr>
              <a:xfrm>
                <a:off x="785350" y="4047614"/>
                <a:ext cx="535311" cy="240783"/>
                <a:chOff x="785350" y="4047614"/>
                <a:chExt cx="535311" cy="240783"/>
              </a:xfrm>
            </p:grpSpPr>
            <p:grpSp>
              <p:nvGrpSpPr>
                <p:cNvPr id="3432" name="Google Shape;3432;p53"/>
                <p:cNvGrpSpPr/>
                <p:nvPr/>
              </p:nvGrpSpPr>
              <p:grpSpPr>
                <a:xfrm>
                  <a:off x="1161636" y="4047614"/>
                  <a:ext cx="159025" cy="190415"/>
                  <a:chOff x="1161636" y="4047614"/>
                  <a:chExt cx="159025" cy="190415"/>
                </a:xfrm>
              </p:grpSpPr>
              <p:sp>
                <p:nvSpPr>
                  <p:cNvPr id="3433" name="Google Shape;3433;p5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5" name="Google Shape;3435;p53"/>
                <p:cNvGrpSpPr/>
                <p:nvPr/>
              </p:nvGrpSpPr>
              <p:grpSpPr>
                <a:xfrm>
                  <a:off x="785350" y="4185661"/>
                  <a:ext cx="376191" cy="102736"/>
                  <a:chOff x="785350" y="4185661"/>
                  <a:chExt cx="376191" cy="102736"/>
                </a:xfrm>
              </p:grpSpPr>
              <p:sp>
                <p:nvSpPr>
                  <p:cNvPr id="3436" name="Google Shape;3436;p5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9" name="Google Shape;3439;p53"/>
              <p:cNvGrpSpPr/>
              <p:nvPr/>
            </p:nvGrpSpPr>
            <p:grpSpPr>
              <a:xfrm>
                <a:off x="1501054" y="3605478"/>
                <a:ext cx="526340" cy="249240"/>
                <a:chOff x="1501054" y="3605478"/>
                <a:chExt cx="526340" cy="249240"/>
              </a:xfrm>
            </p:grpSpPr>
            <p:grpSp>
              <p:nvGrpSpPr>
                <p:cNvPr id="3440" name="Google Shape;3440;p53"/>
                <p:cNvGrpSpPr/>
                <p:nvPr/>
              </p:nvGrpSpPr>
              <p:grpSpPr>
                <a:xfrm>
                  <a:off x="1834208" y="3643867"/>
                  <a:ext cx="193185" cy="25622"/>
                  <a:chOff x="1834208" y="3643867"/>
                  <a:chExt cx="193185" cy="25622"/>
                </a:xfrm>
              </p:grpSpPr>
              <p:sp>
                <p:nvSpPr>
                  <p:cNvPr id="3441" name="Google Shape;3441;p5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3" name="Google Shape;3443;p53"/>
                <p:cNvGrpSpPr/>
                <p:nvPr/>
              </p:nvGrpSpPr>
              <p:grpSpPr>
                <a:xfrm>
                  <a:off x="1501054" y="3605478"/>
                  <a:ext cx="333165" cy="249240"/>
                  <a:chOff x="1501054" y="3605478"/>
                  <a:chExt cx="333165" cy="249240"/>
                </a:xfrm>
              </p:grpSpPr>
              <p:sp>
                <p:nvSpPr>
                  <p:cNvPr id="3444" name="Google Shape;3444;p5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5" name="Google Shape;3445;p53"/>
                  <p:cNvGrpSpPr/>
                  <p:nvPr/>
                </p:nvGrpSpPr>
                <p:grpSpPr>
                  <a:xfrm>
                    <a:off x="1501054" y="3655851"/>
                    <a:ext cx="155286" cy="198867"/>
                    <a:chOff x="1501054" y="3655851"/>
                    <a:chExt cx="155286" cy="198867"/>
                  </a:xfrm>
                </p:grpSpPr>
                <p:sp>
                  <p:nvSpPr>
                    <p:cNvPr id="3446" name="Google Shape;3446;p5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48" name="Google Shape;3448;p53"/>
              <p:cNvGrpSpPr/>
              <p:nvPr/>
            </p:nvGrpSpPr>
            <p:grpSpPr>
              <a:xfrm>
                <a:off x="724986" y="3800594"/>
                <a:ext cx="532950" cy="302090"/>
                <a:chOff x="724986" y="3800594"/>
                <a:chExt cx="532950" cy="302090"/>
              </a:xfrm>
            </p:grpSpPr>
            <p:grpSp>
              <p:nvGrpSpPr>
                <p:cNvPr id="3449" name="Google Shape;3449;p53"/>
                <p:cNvGrpSpPr/>
                <p:nvPr/>
              </p:nvGrpSpPr>
              <p:grpSpPr>
                <a:xfrm>
                  <a:off x="724986" y="4044367"/>
                  <a:ext cx="181314" cy="25626"/>
                  <a:chOff x="724986" y="4044367"/>
                  <a:chExt cx="181314" cy="25626"/>
                </a:xfrm>
              </p:grpSpPr>
              <p:sp>
                <p:nvSpPr>
                  <p:cNvPr id="3450" name="Google Shape;3450;p5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2" name="Google Shape;3452;p53"/>
                <p:cNvGrpSpPr/>
                <p:nvPr/>
              </p:nvGrpSpPr>
              <p:grpSpPr>
                <a:xfrm>
                  <a:off x="906290" y="3800594"/>
                  <a:ext cx="351646" cy="302090"/>
                  <a:chOff x="906290" y="3800594"/>
                  <a:chExt cx="351646" cy="302090"/>
                </a:xfrm>
              </p:grpSpPr>
              <p:grpSp>
                <p:nvGrpSpPr>
                  <p:cNvPr id="3453" name="Google Shape;3453;p53"/>
                  <p:cNvGrpSpPr/>
                  <p:nvPr/>
                </p:nvGrpSpPr>
                <p:grpSpPr>
                  <a:xfrm>
                    <a:off x="1084172" y="3842857"/>
                    <a:ext cx="173764" cy="217131"/>
                    <a:chOff x="1084172" y="3842857"/>
                    <a:chExt cx="173764" cy="217131"/>
                  </a:xfrm>
                </p:grpSpPr>
                <p:grpSp>
                  <p:nvGrpSpPr>
                    <p:cNvPr id="3454" name="Google Shape;3454;p53"/>
                    <p:cNvGrpSpPr/>
                    <p:nvPr/>
                  </p:nvGrpSpPr>
                  <p:grpSpPr>
                    <a:xfrm>
                      <a:off x="1156862" y="3936509"/>
                      <a:ext cx="101073" cy="25622"/>
                      <a:chOff x="1156862" y="3936509"/>
                      <a:chExt cx="101073" cy="25622"/>
                    </a:xfrm>
                  </p:grpSpPr>
                  <p:sp>
                    <p:nvSpPr>
                      <p:cNvPr id="3455" name="Google Shape;3455;p5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7" name="Google Shape;3457;p5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8" name="Google Shape;3458;p5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0" name="Google Shape;3460;p53"/>
                <p:cNvGrpSpPr/>
                <p:nvPr/>
              </p:nvGrpSpPr>
              <p:grpSpPr>
                <a:xfrm>
                  <a:off x="724986" y="3830189"/>
                  <a:ext cx="189533" cy="25626"/>
                  <a:chOff x="724986" y="3830189"/>
                  <a:chExt cx="189533" cy="25626"/>
                </a:xfrm>
              </p:grpSpPr>
              <p:sp>
                <p:nvSpPr>
                  <p:cNvPr id="3461" name="Google Shape;3461;p5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463" name="Google Shape;3463;p53"/>
          <p:cNvGrpSpPr/>
          <p:nvPr/>
        </p:nvGrpSpPr>
        <p:grpSpPr>
          <a:xfrm>
            <a:off x="2253298" y="2249677"/>
            <a:ext cx="948701" cy="935378"/>
            <a:chOff x="2253298" y="2428317"/>
            <a:chExt cx="948701" cy="935378"/>
          </a:xfrm>
        </p:grpSpPr>
        <p:sp>
          <p:nvSpPr>
            <p:cNvPr id="3464" name="Google Shape;3464;p5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05" name="Google Shape;205;p27"/>
          <p:cNvSpPr txBox="1"/>
          <p:nvPr>
            <p:ph idx="2" type="title"/>
          </p:nvPr>
        </p:nvSpPr>
        <p:spPr>
          <a:xfrm>
            <a:off x="716550" y="2674634"/>
            <a:ext cx="24744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General Desc.</a:t>
            </a:r>
            <a:endParaRPr/>
          </a:p>
        </p:txBody>
      </p:sp>
      <p:sp>
        <p:nvSpPr>
          <p:cNvPr id="206" name="Google Shape;206;p27"/>
          <p:cNvSpPr txBox="1"/>
          <p:nvPr>
            <p:ph idx="1" type="subTitle"/>
          </p:nvPr>
        </p:nvSpPr>
        <p:spPr>
          <a:xfrm>
            <a:off x="716550" y="3129200"/>
            <a:ext cx="2474400" cy="12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our thoughts on what is going to be made in the Final Project.</a:t>
            </a:r>
            <a:endParaRPr/>
          </a:p>
        </p:txBody>
      </p:sp>
      <p:sp>
        <p:nvSpPr>
          <p:cNvPr id="207" name="Google Shape;207;p27"/>
          <p:cNvSpPr txBox="1"/>
          <p:nvPr>
            <p:ph idx="3" type="title"/>
          </p:nvPr>
        </p:nvSpPr>
        <p:spPr>
          <a:xfrm>
            <a:off x="3334800" y="2674634"/>
            <a:ext cx="24744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208" name="Google Shape;208;p27"/>
          <p:cNvSpPr txBox="1"/>
          <p:nvPr>
            <p:ph idx="4" type="subTitle"/>
          </p:nvPr>
        </p:nvSpPr>
        <p:spPr>
          <a:xfrm>
            <a:off x="3334800" y="3129200"/>
            <a:ext cx="2474400" cy="12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vision on how this is going to be implemented &amp; practiced.</a:t>
            </a:r>
            <a:endParaRPr/>
          </a:p>
        </p:txBody>
      </p:sp>
      <p:sp>
        <p:nvSpPr>
          <p:cNvPr id="209" name="Google Shape;209;p27"/>
          <p:cNvSpPr txBox="1"/>
          <p:nvPr>
            <p:ph idx="5" type="title"/>
          </p:nvPr>
        </p:nvSpPr>
        <p:spPr>
          <a:xfrm>
            <a:off x="5953050" y="2674634"/>
            <a:ext cx="24744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10" name="Google Shape;210;p27"/>
          <p:cNvSpPr txBox="1"/>
          <p:nvPr>
            <p:ph idx="6" type="subTitle"/>
          </p:nvPr>
        </p:nvSpPr>
        <p:spPr>
          <a:xfrm>
            <a:off x="5953050" y="3129200"/>
            <a:ext cx="2474400" cy="12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 &amp; References to inspirations and other stuff mentioned in this presentation.</a:t>
            </a:r>
            <a:endParaRPr/>
          </a:p>
        </p:txBody>
      </p:sp>
      <p:sp>
        <p:nvSpPr>
          <p:cNvPr id="211" name="Google Shape;211;p27"/>
          <p:cNvSpPr txBox="1"/>
          <p:nvPr>
            <p:ph idx="7" type="title"/>
          </p:nvPr>
        </p:nvSpPr>
        <p:spPr>
          <a:xfrm>
            <a:off x="716550" y="2040800"/>
            <a:ext cx="1143300" cy="62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12" name="Google Shape;212;p27"/>
          <p:cNvSpPr txBox="1"/>
          <p:nvPr>
            <p:ph idx="8" type="title"/>
          </p:nvPr>
        </p:nvSpPr>
        <p:spPr>
          <a:xfrm>
            <a:off x="3334800" y="2040800"/>
            <a:ext cx="1143300" cy="62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13" name="Google Shape;213;p27"/>
          <p:cNvSpPr txBox="1"/>
          <p:nvPr>
            <p:ph idx="9" type="title"/>
          </p:nvPr>
        </p:nvSpPr>
        <p:spPr>
          <a:xfrm>
            <a:off x="5953050" y="2040800"/>
            <a:ext cx="1129500" cy="62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14" name="Google Shape;214;p27"/>
          <p:cNvSpPr/>
          <p:nvPr/>
        </p:nvSpPr>
        <p:spPr>
          <a:xfrm>
            <a:off x="1859850" y="2172500"/>
            <a:ext cx="358200" cy="3582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4478100" y="2217200"/>
            <a:ext cx="358200" cy="3582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7082550" y="2172500"/>
            <a:ext cx="358200" cy="3582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00" name="Shape 3500"/>
        <p:cNvGrpSpPr/>
        <p:nvPr/>
      </p:nvGrpSpPr>
      <p:grpSpPr>
        <a:xfrm>
          <a:off x="0" y="0"/>
          <a:ext cx="0" cy="0"/>
          <a:chOff x="0" y="0"/>
          <a:chExt cx="0" cy="0"/>
        </a:xfrm>
      </p:grpSpPr>
      <p:grpSp>
        <p:nvGrpSpPr>
          <p:cNvPr id="3501" name="Google Shape;3501;p54"/>
          <p:cNvGrpSpPr/>
          <p:nvPr/>
        </p:nvGrpSpPr>
        <p:grpSpPr>
          <a:xfrm>
            <a:off x="3339744" y="952977"/>
            <a:ext cx="2363393" cy="1017867"/>
            <a:chOff x="3292400" y="1219146"/>
            <a:chExt cx="2615240" cy="1110239"/>
          </a:xfrm>
        </p:grpSpPr>
        <p:sp>
          <p:nvSpPr>
            <p:cNvPr id="3502" name="Google Shape;3502;p5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3503" name="Google Shape;3503;p5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04" name="Google Shape;3504;p5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3505" name="Google Shape;3505;p5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3506" name="Google Shape;3506;p5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3507" name="Google Shape;3507;p5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3508" name="Google Shape;3508;p5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3509" name="Google Shape;3509;p5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3510" name="Google Shape;3510;p5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3511" name="Google Shape;3511;p5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3512" name="Google Shape;3512;p5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3513" name="Google Shape;3513;p5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3514" name="Google Shape;3514;p5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3515" name="Google Shape;3515;p5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3516" name="Google Shape;3516;p54"/>
            <p:cNvGrpSpPr/>
            <p:nvPr/>
          </p:nvGrpSpPr>
          <p:grpSpPr>
            <a:xfrm>
              <a:off x="3748438" y="1378608"/>
              <a:ext cx="2159202" cy="903971"/>
              <a:chOff x="1683525" y="2179850"/>
              <a:chExt cx="4519050" cy="2134525"/>
            </a:xfrm>
          </p:grpSpPr>
          <p:sp>
            <p:nvSpPr>
              <p:cNvPr id="3517" name="Google Shape;3517;p5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18" name="Google Shape;3518;p5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19" name="Google Shape;3519;p5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20" name="Google Shape;3520;p5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21" name="Google Shape;3521;p5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22" name="Google Shape;3522;p5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23" name="Google Shape;3523;p5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24" name="Google Shape;3524;p5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25" name="Google Shape;3525;p5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26" name="Google Shape;3526;p5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27" name="Google Shape;3527;p5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28" name="Google Shape;3528;p5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3529" name="Google Shape;3529;p54"/>
          <p:cNvGraphicFramePr/>
          <p:nvPr/>
        </p:nvGraphicFramePr>
        <p:xfrm>
          <a:off x="5935838" y="2130450"/>
          <a:ext cx="3000000" cy="3000000"/>
        </p:xfrm>
        <a:graphic>
          <a:graphicData uri="http://schemas.openxmlformats.org/drawingml/2006/table">
            <a:tbl>
              <a:tblPr>
                <a:noFill/>
                <a:tableStyleId>{2CC3E13B-49FB-422A-A0E6-F600161991EE}</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530" name="Google Shape;3530;p54"/>
          <p:cNvGrpSpPr/>
          <p:nvPr/>
        </p:nvGrpSpPr>
        <p:grpSpPr>
          <a:xfrm>
            <a:off x="5913087" y="3189047"/>
            <a:ext cx="2519825" cy="1001454"/>
            <a:chOff x="1906114" y="789980"/>
            <a:chExt cx="1487676" cy="606868"/>
          </a:xfrm>
        </p:grpSpPr>
        <p:cxnSp>
          <p:nvCxnSpPr>
            <p:cNvPr id="3531" name="Google Shape;3531;p5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532" name="Google Shape;3532;p5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533" name="Google Shape;3533;p5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534" name="Google Shape;3534;p54"/>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3535" name="Google Shape;3535;p54"/>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3536" name="Google Shape;3536;p54"/>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3537" name="Google Shape;3537;p54"/>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3538" name="Google Shape;3538;p5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4"/>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3545" name="Google Shape;3545;p54"/>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3546" name="Google Shape;3546;p54"/>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3547" name="Google Shape;3547;p5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54"/>
          <p:cNvGrpSpPr/>
          <p:nvPr/>
        </p:nvGrpSpPr>
        <p:grpSpPr>
          <a:xfrm>
            <a:off x="712562" y="998005"/>
            <a:ext cx="2394370" cy="976502"/>
            <a:chOff x="749309" y="1112739"/>
            <a:chExt cx="2371603" cy="976502"/>
          </a:xfrm>
        </p:grpSpPr>
        <p:sp>
          <p:nvSpPr>
            <p:cNvPr id="3549" name="Google Shape;3549;p5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581" name="Google Shape;3581;p54"/>
          <p:cNvGraphicFramePr/>
          <p:nvPr/>
        </p:nvGraphicFramePr>
        <p:xfrm>
          <a:off x="5935863" y="996300"/>
          <a:ext cx="3000000" cy="3000000"/>
        </p:xfrm>
        <a:graphic>
          <a:graphicData uri="http://schemas.openxmlformats.org/drawingml/2006/table">
            <a:tbl>
              <a:tblPr>
                <a:noFill/>
                <a:tableStyleId>{2CC3E13B-49FB-422A-A0E6-F600161991EE}</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582" name="Google Shape;3582;p54"/>
          <p:cNvGraphicFramePr/>
          <p:nvPr/>
        </p:nvGraphicFramePr>
        <p:xfrm>
          <a:off x="3342575" y="2130450"/>
          <a:ext cx="3000000" cy="3000000"/>
        </p:xfrm>
        <a:graphic>
          <a:graphicData uri="http://schemas.openxmlformats.org/drawingml/2006/table">
            <a:tbl>
              <a:tblPr>
                <a:noFill/>
                <a:tableStyleId>{2CC3E13B-49FB-422A-A0E6-F600161991EE}</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583" name="Google Shape;3583;p54"/>
          <p:cNvGrpSpPr/>
          <p:nvPr/>
        </p:nvGrpSpPr>
        <p:grpSpPr>
          <a:xfrm>
            <a:off x="4086504" y="2517093"/>
            <a:ext cx="1517436" cy="74460"/>
            <a:chOff x="3980086" y="2804397"/>
            <a:chExt cx="1227600" cy="66900"/>
          </a:xfrm>
        </p:grpSpPr>
        <p:sp>
          <p:nvSpPr>
            <p:cNvPr id="3584" name="Google Shape;3584;p5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6" name="Google Shape;3586;p54"/>
          <p:cNvGrpSpPr/>
          <p:nvPr/>
        </p:nvGrpSpPr>
        <p:grpSpPr>
          <a:xfrm>
            <a:off x="4711569" y="2809680"/>
            <a:ext cx="892956" cy="74460"/>
            <a:chOff x="3980086" y="2804397"/>
            <a:chExt cx="1227600" cy="66900"/>
          </a:xfrm>
        </p:grpSpPr>
        <p:sp>
          <p:nvSpPr>
            <p:cNvPr id="3587" name="Google Shape;3587;p5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9" name="Google Shape;3589;p54"/>
          <p:cNvGrpSpPr/>
          <p:nvPr/>
        </p:nvGrpSpPr>
        <p:grpSpPr>
          <a:xfrm>
            <a:off x="3344661" y="3168563"/>
            <a:ext cx="2363244" cy="1005943"/>
            <a:chOff x="3358415" y="3361302"/>
            <a:chExt cx="2363244" cy="1024695"/>
          </a:xfrm>
        </p:grpSpPr>
        <p:grpSp>
          <p:nvGrpSpPr>
            <p:cNvPr id="3590" name="Google Shape;3590;p54"/>
            <p:cNvGrpSpPr/>
            <p:nvPr/>
          </p:nvGrpSpPr>
          <p:grpSpPr>
            <a:xfrm>
              <a:off x="3358415" y="3361302"/>
              <a:ext cx="441300" cy="1024695"/>
              <a:chOff x="3358415" y="3361302"/>
              <a:chExt cx="441300" cy="1024695"/>
            </a:xfrm>
          </p:grpSpPr>
          <p:sp>
            <p:nvSpPr>
              <p:cNvPr id="3591" name="Google Shape;3591;p5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7" name="Google Shape;3597;p54"/>
            <p:cNvGrpSpPr/>
            <p:nvPr/>
          </p:nvGrpSpPr>
          <p:grpSpPr>
            <a:xfrm>
              <a:off x="3838901" y="3361302"/>
              <a:ext cx="441300" cy="1024695"/>
              <a:chOff x="3838901" y="3361302"/>
              <a:chExt cx="441300" cy="1024695"/>
            </a:xfrm>
          </p:grpSpPr>
          <p:sp>
            <p:nvSpPr>
              <p:cNvPr id="3598" name="Google Shape;3598;p5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54"/>
            <p:cNvGrpSpPr/>
            <p:nvPr/>
          </p:nvGrpSpPr>
          <p:grpSpPr>
            <a:xfrm>
              <a:off x="4319387" y="3361302"/>
              <a:ext cx="441300" cy="1024695"/>
              <a:chOff x="4319387" y="3361302"/>
              <a:chExt cx="441300" cy="1024695"/>
            </a:xfrm>
          </p:grpSpPr>
          <p:sp>
            <p:nvSpPr>
              <p:cNvPr id="3605" name="Google Shape;3605;p5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54"/>
            <p:cNvGrpSpPr/>
            <p:nvPr/>
          </p:nvGrpSpPr>
          <p:grpSpPr>
            <a:xfrm>
              <a:off x="4799873" y="3361302"/>
              <a:ext cx="441300" cy="1024695"/>
              <a:chOff x="4799873" y="3361302"/>
              <a:chExt cx="441300" cy="1024695"/>
            </a:xfrm>
          </p:grpSpPr>
          <p:sp>
            <p:nvSpPr>
              <p:cNvPr id="3612" name="Google Shape;3612;p5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54"/>
            <p:cNvGrpSpPr/>
            <p:nvPr/>
          </p:nvGrpSpPr>
          <p:grpSpPr>
            <a:xfrm>
              <a:off x="5280360" y="3361302"/>
              <a:ext cx="441300" cy="1024695"/>
              <a:chOff x="5280360" y="3361302"/>
              <a:chExt cx="441300" cy="1024695"/>
            </a:xfrm>
          </p:grpSpPr>
          <p:sp>
            <p:nvSpPr>
              <p:cNvPr id="3619" name="Google Shape;3619;p5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625" name="Google Shape;3625;p54"/>
          <p:cNvGraphicFramePr/>
          <p:nvPr/>
        </p:nvGraphicFramePr>
        <p:xfrm>
          <a:off x="711088" y="2130450"/>
          <a:ext cx="3000000" cy="3000000"/>
        </p:xfrm>
        <a:graphic>
          <a:graphicData uri="http://schemas.openxmlformats.org/drawingml/2006/table">
            <a:tbl>
              <a:tblPr>
                <a:noFill/>
                <a:tableStyleId>{2CC3E13B-49FB-422A-A0E6-F600161991EE}</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626" name="Google Shape;3626;p54"/>
          <p:cNvGrpSpPr/>
          <p:nvPr/>
        </p:nvGrpSpPr>
        <p:grpSpPr>
          <a:xfrm>
            <a:off x="712613" y="3180175"/>
            <a:ext cx="2403614" cy="1005900"/>
            <a:chOff x="726450" y="3372825"/>
            <a:chExt cx="2403614" cy="1005900"/>
          </a:xfrm>
        </p:grpSpPr>
        <p:grpSp>
          <p:nvGrpSpPr>
            <p:cNvPr id="3627" name="Google Shape;3627;p54"/>
            <p:cNvGrpSpPr/>
            <p:nvPr/>
          </p:nvGrpSpPr>
          <p:grpSpPr>
            <a:xfrm>
              <a:off x="726450" y="3696000"/>
              <a:ext cx="2403614" cy="500898"/>
              <a:chOff x="726450" y="3696000"/>
              <a:chExt cx="2403614" cy="500898"/>
            </a:xfrm>
          </p:grpSpPr>
          <p:sp>
            <p:nvSpPr>
              <p:cNvPr id="3628" name="Google Shape;3628;p5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29" name="Google Shape;3629;p5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630" name="Google Shape;3630;p54"/>
            <p:cNvGrpSpPr/>
            <p:nvPr/>
          </p:nvGrpSpPr>
          <p:grpSpPr>
            <a:xfrm>
              <a:off x="1348050" y="3372825"/>
              <a:ext cx="1720425" cy="1005900"/>
              <a:chOff x="1348050" y="3372825"/>
              <a:chExt cx="1720425" cy="1005900"/>
            </a:xfrm>
          </p:grpSpPr>
          <p:sp>
            <p:nvSpPr>
              <p:cNvPr id="3631" name="Google Shape;3631;p5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32" name="Google Shape;3632;p5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33" name="Google Shape;3633;p5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34" name="Google Shape;3634;p5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35" name="Google Shape;3635;p5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636" name="Google Shape;3636;p54"/>
            <p:cNvGrpSpPr/>
            <p:nvPr/>
          </p:nvGrpSpPr>
          <p:grpSpPr>
            <a:xfrm>
              <a:off x="1455707" y="3731058"/>
              <a:ext cx="1491150" cy="417657"/>
              <a:chOff x="1455707" y="3731058"/>
              <a:chExt cx="1491150" cy="417657"/>
            </a:xfrm>
          </p:grpSpPr>
          <p:grpSp>
            <p:nvGrpSpPr>
              <p:cNvPr id="3637" name="Google Shape;3637;p54"/>
              <p:cNvGrpSpPr/>
              <p:nvPr/>
            </p:nvGrpSpPr>
            <p:grpSpPr>
              <a:xfrm>
                <a:off x="1472938" y="3745828"/>
                <a:ext cx="72126" cy="53788"/>
                <a:chOff x="1472938" y="3745828"/>
                <a:chExt cx="72126" cy="53788"/>
              </a:xfrm>
            </p:grpSpPr>
            <p:sp>
              <p:nvSpPr>
                <p:cNvPr id="3638" name="Google Shape;3638;p5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0" name="Google Shape;3640;p54"/>
              <p:cNvGrpSpPr/>
              <p:nvPr/>
            </p:nvGrpSpPr>
            <p:grpSpPr>
              <a:xfrm>
                <a:off x="1819181" y="4089633"/>
                <a:ext cx="72126" cy="53788"/>
                <a:chOff x="1819181" y="4089633"/>
                <a:chExt cx="72126" cy="53788"/>
              </a:xfrm>
            </p:grpSpPr>
            <p:sp>
              <p:nvSpPr>
                <p:cNvPr id="3641" name="Google Shape;3641;p5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3" name="Google Shape;3643;p54"/>
              <p:cNvGrpSpPr/>
              <p:nvPr/>
            </p:nvGrpSpPr>
            <p:grpSpPr>
              <a:xfrm>
                <a:off x="1455707" y="4084171"/>
                <a:ext cx="64321" cy="64544"/>
                <a:chOff x="1455707" y="4084171"/>
                <a:chExt cx="64321" cy="64544"/>
              </a:xfrm>
            </p:grpSpPr>
            <p:sp>
              <p:nvSpPr>
                <p:cNvPr id="3644" name="Google Shape;3644;p5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54"/>
              <p:cNvGrpSpPr/>
              <p:nvPr/>
            </p:nvGrpSpPr>
            <p:grpSpPr>
              <a:xfrm>
                <a:off x="1818610" y="3731058"/>
                <a:ext cx="64321" cy="64544"/>
                <a:chOff x="1818610" y="3731058"/>
                <a:chExt cx="64321" cy="64544"/>
              </a:xfrm>
            </p:grpSpPr>
            <p:sp>
              <p:nvSpPr>
                <p:cNvPr id="3647" name="Google Shape;3647;p5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9" name="Google Shape;3649;p54"/>
              <p:cNvGrpSpPr/>
              <p:nvPr/>
            </p:nvGrpSpPr>
            <p:grpSpPr>
              <a:xfrm>
                <a:off x="2172491" y="4089633"/>
                <a:ext cx="72126" cy="53788"/>
                <a:chOff x="2172491" y="4089633"/>
                <a:chExt cx="72126" cy="53788"/>
              </a:xfrm>
            </p:grpSpPr>
            <p:sp>
              <p:nvSpPr>
                <p:cNvPr id="3650" name="Google Shape;3650;p5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2" name="Google Shape;3652;p54"/>
              <p:cNvGrpSpPr/>
              <p:nvPr/>
            </p:nvGrpSpPr>
            <p:grpSpPr>
              <a:xfrm>
                <a:off x="2171920" y="3731058"/>
                <a:ext cx="64321" cy="64544"/>
                <a:chOff x="2171920" y="3731058"/>
                <a:chExt cx="64321" cy="64544"/>
              </a:xfrm>
            </p:grpSpPr>
            <p:sp>
              <p:nvSpPr>
                <p:cNvPr id="3653" name="Google Shape;3653;p5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54"/>
              <p:cNvGrpSpPr/>
              <p:nvPr/>
            </p:nvGrpSpPr>
            <p:grpSpPr>
              <a:xfrm>
                <a:off x="2874730" y="3745828"/>
                <a:ext cx="72126" cy="53788"/>
                <a:chOff x="2874730" y="3745828"/>
                <a:chExt cx="72126" cy="53788"/>
              </a:xfrm>
            </p:grpSpPr>
            <p:sp>
              <p:nvSpPr>
                <p:cNvPr id="3656" name="Google Shape;3656;p5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54"/>
              <p:cNvGrpSpPr/>
              <p:nvPr/>
            </p:nvGrpSpPr>
            <p:grpSpPr>
              <a:xfrm>
                <a:off x="2878589" y="4081481"/>
                <a:ext cx="64321" cy="64544"/>
                <a:chOff x="2878589" y="4081481"/>
                <a:chExt cx="64321" cy="64544"/>
              </a:xfrm>
            </p:grpSpPr>
            <p:sp>
              <p:nvSpPr>
                <p:cNvPr id="3659" name="Google Shape;3659;p5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54"/>
              <p:cNvGrpSpPr/>
              <p:nvPr/>
            </p:nvGrpSpPr>
            <p:grpSpPr>
              <a:xfrm>
                <a:off x="2525796" y="4089633"/>
                <a:ext cx="72126" cy="53788"/>
                <a:chOff x="2525796" y="4089633"/>
                <a:chExt cx="72126" cy="53788"/>
              </a:xfrm>
            </p:grpSpPr>
            <p:sp>
              <p:nvSpPr>
                <p:cNvPr id="3662" name="Google Shape;3662;p5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4" name="Google Shape;3664;p54"/>
              <p:cNvGrpSpPr/>
              <p:nvPr/>
            </p:nvGrpSpPr>
            <p:grpSpPr>
              <a:xfrm>
                <a:off x="2525225" y="3731058"/>
                <a:ext cx="64321" cy="64544"/>
                <a:chOff x="2525225" y="3731058"/>
                <a:chExt cx="64321" cy="64544"/>
              </a:xfrm>
            </p:grpSpPr>
            <p:sp>
              <p:nvSpPr>
                <p:cNvPr id="3665" name="Google Shape;3665;p5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70" name="Shape 3670"/>
        <p:cNvGrpSpPr/>
        <p:nvPr/>
      </p:nvGrpSpPr>
      <p:grpSpPr>
        <a:xfrm>
          <a:off x="0" y="0"/>
          <a:ext cx="0" cy="0"/>
          <a:chOff x="0" y="0"/>
          <a:chExt cx="0" cy="0"/>
        </a:xfrm>
      </p:grpSpPr>
      <p:grpSp>
        <p:nvGrpSpPr>
          <p:cNvPr id="3671" name="Google Shape;3671;p55"/>
          <p:cNvGrpSpPr/>
          <p:nvPr/>
        </p:nvGrpSpPr>
        <p:grpSpPr>
          <a:xfrm>
            <a:off x="5780148" y="1859605"/>
            <a:ext cx="671400" cy="674856"/>
            <a:chOff x="5780148" y="1859605"/>
            <a:chExt cx="671400" cy="674856"/>
          </a:xfrm>
        </p:grpSpPr>
        <p:sp>
          <p:nvSpPr>
            <p:cNvPr id="3672" name="Google Shape;3672;p55"/>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5"/>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5"/>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5"/>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6" name="Google Shape;3676;p55"/>
          <p:cNvGrpSpPr/>
          <p:nvPr/>
        </p:nvGrpSpPr>
        <p:grpSpPr>
          <a:xfrm>
            <a:off x="716991" y="971306"/>
            <a:ext cx="845921" cy="690752"/>
            <a:chOff x="732428" y="1198513"/>
            <a:chExt cx="845921" cy="690752"/>
          </a:xfrm>
        </p:grpSpPr>
        <p:grpSp>
          <p:nvGrpSpPr>
            <p:cNvPr id="3677" name="Google Shape;3677;p55"/>
            <p:cNvGrpSpPr/>
            <p:nvPr/>
          </p:nvGrpSpPr>
          <p:grpSpPr>
            <a:xfrm>
              <a:off x="823030" y="1198513"/>
              <a:ext cx="755319" cy="690752"/>
              <a:chOff x="823030" y="1198513"/>
              <a:chExt cx="755319" cy="690752"/>
            </a:xfrm>
          </p:grpSpPr>
          <p:sp>
            <p:nvSpPr>
              <p:cNvPr id="3678" name="Google Shape;3678;p5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55"/>
            <p:cNvGrpSpPr/>
            <p:nvPr/>
          </p:nvGrpSpPr>
          <p:grpSpPr>
            <a:xfrm>
              <a:off x="732428" y="1239937"/>
              <a:ext cx="739912" cy="607886"/>
              <a:chOff x="732428" y="1239937"/>
              <a:chExt cx="739912" cy="607886"/>
            </a:xfrm>
          </p:grpSpPr>
          <p:sp>
            <p:nvSpPr>
              <p:cNvPr id="3681" name="Google Shape;3681;p5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55"/>
            <p:cNvGrpSpPr/>
            <p:nvPr/>
          </p:nvGrpSpPr>
          <p:grpSpPr>
            <a:xfrm>
              <a:off x="732428" y="1277018"/>
              <a:ext cx="702832" cy="533758"/>
              <a:chOff x="732428" y="1277018"/>
              <a:chExt cx="702832" cy="533758"/>
            </a:xfrm>
          </p:grpSpPr>
          <p:sp>
            <p:nvSpPr>
              <p:cNvPr id="3684" name="Google Shape;3684;p5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55"/>
            <p:cNvGrpSpPr/>
            <p:nvPr/>
          </p:nvGrpSpPr>
          <p:grpSpPr>
            <a:xfrm>
              <a:off x="931170" y="1306653"/>
              <a:ext cx="647179" cy="474455"/>
              <a:chOff x="931170" y="1306653"/>
              <a:chExt cx="647179" cy="474455"/>
            </a:xfrm>
          </p:grpSpPr>
          <p:sp>
            <p:nvSpPr>
              <p:cNvPr id="3687" name="Google Shape;3687;p5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9" name="Google Shape;3689;p5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55"/>
          <p:cNvGrpSpPr/>
          <p:nvPr/>
        </p:nvGrpSpPr>
        <p:grpSpPr>
          <a:xfrm>
            <a:off x="3948600" y="971313"/>
            <a:ext cx="634656" cy="699982"/>
            <a:chOff x="5985650" y="2860025"/>
            <a:chExt cx="1396075" cy="1539775"/>
          </a:xfrm>
        </p:grpSpPr>
        <p:sp>
          <p:nvSpPr>
            <p:cNvPr id="3691" name="Google Shape;3691;p5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3" name="Google Shape;3723;p55"/>
          <p:cNvGrpSpPr/>
          <p:nvPr/>
        </p:nvGrpSpPr>
        <p:grpSpPr>
          <a:xfrm>
            <a:off x="4704250" y="971306"/>
            <a:ext cx="725845" cy="699975"/>
            <a:chOff x="4249973" y="1201875"/>
            <a:chExt cx="1958568" cy="1888762"/>
          </a:xfrm>
        </p:grpSpPr>
        <p:sp>
          <p:nvSpPr>
            <p:cNvPr id="3724" name="Google Shape;3724;p5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5" name="Google Shape;3725;p55"/>
            <p:cNvGrpSpPr/>
            <p:nvPr/>
          </p:nvGrpSpPr>
          <p:grpSpPr>
            <a:xfrm>
              <a:off x="5853086" y="1789142"/>
              <a:ext cx="355454" cy="1048099"/>
              <a:chOff x="5576108" y="2016725"/>
              <a:chExt cx="565200" cy="1666560"/>
            </a:xfrm>
          </p:grpSpPr>
          <p:sp>
            <p:nvSpPr>
              <p:cNvPr id="3726" name="Google Shape;3726;p5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27" name="Google Shape;3727;p5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55"/>
            <p:cNvGrpSpPr/>
            <p:nvPr/>
          </p:nvGrpSpPr>
          <p:grpSpPr>
            <a:xfrm>
              <a:off x="4869455" y="2691676"/>
              <a:ext cx="1013897" cy="398961"/>
              <a:chOff x="4012057" y="3451825"/>
              <a:chExt cx="1612175" cy="634379"/>
            </a:xfrm>
          </p:grpSpPr>
          <p:sp>
            <p:nvSpPr>
              <p:cNvPr id="3729" name="Google Shape;3729;p5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30" name="Google Shape;3730;p5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55"/>
            <p:cNvGrpSpPr/>
            <p:nvPr/>
          </p:nvGrpSpPr>
          <p:grpSpPr>
            <a:xfrm>
              <a:off x="4276937" y="2155961"/>
              <a:ext cx="651965" cy="891358"/>
              <a:chOff x="3069908" y="2599997"/>
              <a:chExt cx="1036675" cy="1417328"/>
            </a:xfrm>
          </p:grpSpPr>
          <p:sp>
            <p:nvSpPr>
              <p:cNvPr id="3732" name="Google Shape;3732;p5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33" name="Google Shape;3733;p5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55"/>
            <p:cNvGrpSpPr/>
            <p:nvPr/>
          </p:nvGrpSpPr>
          <p:grpSpPr>
            <a:xfrm>
              <a:off x="5054918" y="1201875"/>
              <a:ext cx="999548" cy="602711"/>
              <a:chOff x="4306958" y="1082925"/>
              <a:chExt cx="1589359" cy="958358"/>
            </a:xfrm>
          </p:grpSpPr>
          <p:sp>
            <p:nvSpPr>
              <p:cNvPr id="3735" name="Google Shape;3735;p5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36" name="Google Shape;3736;p5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7" name="Google Shape;3737;p55"/>
            <p:cNvGrpSpPr/>
            <p:nvPr/>
          </p:nvGrpSpPr>
          <p:grpSpPr>
            <a:xfrm>
              <a:off x="4249973" y="1303451"/>
              <a:ext cx="799317" cy="841334"/>
              <a:chOff x="3027033" y="1244439"/>
              <a:chExt cx="1270977" cy="1337786"/>
            </a:xfrm>
          </p:grpSpPr>
          <p:sp>
            <p:nvSpPr>
              <p:cNvPr id="3738" name="Google Shape;3738;p5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39" name="Google Shape;3739;p5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0" name="Google Shape;3740;p55"/>
          <p:cNvGrpSpPr/>
          <p:nvPr/>
        </p:nvGrpSpPr>
        <p:grpSpPr>
          <a:xfrm>
            <a:off x="4057114" y="1858087"/>
            <a:ext cx="750769" cy="683784"/>
            <a:chOff x="4204684" y="2104422"/>
            <a:chExt cx="699822" cy="637382"/>
          </a:xfrm>
        </p:grpSpPr>
        <p:grpSp>
          <p:nvGrpSpPr>
            <p:cNvPr id="3741" name="Google Shape;3741;p55"/>
            <p:cNvGrpSpPr/>
            <p:nvPr/>
          </p:nvGrpSpPr>
          <p:grpSpPr>
            <a:xfrm>
              <a:off x="4204684" y="2430067"/>
              <a:ext cx="342957" cy="311738"/>
              <a:chOff x="4204684" y="2430067"/>
              <a:chExt cx="342957" cy="311738"/>
            </a:xfrm>
          </p:grpSpPr>
          <p:sp>
            <p:nvSpPr>
              <p:cNvPr id="3742" name="Google Shape;3742;p5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4" name="Google Shape;3744;p55"/>
            <p:cNvGrpSpPr/>
            <p:nvPr/>
          </p:nvGrpSpPr>
          <p:grpSpPr>
            <a:xfrm>
              <a:off x="4561586" y="2430067"/>
              <a:ext cx="342920" cy="311738"/>
              <a:chOff x="4561586" y="2430067"/>
              <a:chExt cx="342920" cy="311738"/>
            </a:xfrm>
          </p:grpSpPr>
          <p:sp>
            <p:nvSpPr>
              <p:cNvPr id="3745" name="Google Shape;3745;p5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55"/>
            <p:cNvGrpSpPr/>
            <p:nvPr/>
          </p:nvGrpSpPr>
          <p:grpSpPr>
            <a:xfrm>
              <a:off x="4561586" y="2104422"/>
              <a:ext cx="342920" cy="311738"/>
              <a:chOff x="4561586" y="2104422"/>
              <a:chExt cx="342920" cy="311738"/>
            </a:xfrm>
          </p:grpSpPr>
          <p:sp>
            <p:nvSpPr>
              <p:cNvPr id="3748" name="Google Shape;3748;p5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55"/>
            <p:cNvGrpSpPr/>
            <p:nvPr/>
          </p:nvGrpSpPr>
          <p:grpSpPr>
            <a:xfrm>
              <a:off x="4204684" y="2104422"/>
              <a:ext cx="342957" cy="311664"/>
              <a:chOff x="4204684" y="2104422"/>
              <a:chExt cx="342957" cy="311664"/>
            </a:xfrm>
          </p:grpSpPr>
          <p:sp>
            <p:nvSpPr>
              <p:cNvPr id="3751" name="Google Shape;3751;p5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3" name="Google Shape;3753;p55"/>
          <p:cNvGrpSpPr/>
          <p:nvPr/>
        </p:nvGrpSpPr>
        <p:grpSpPr>
          <a:xfrm>
            <a:off x="5521547" y="971301"/>
            <a:ext cx="660591" cy="688867"/>
            <a:chOff x="5830645" y="1267368"/>
            <a:chExt cx="530340" cy="553040"/>
          </a:xfrm>
        </p:grpSpPr>
        <p:sp>
          <p:nvSpPr>
            <p:cNvPr id="3754" name="Google Shape;3754;p5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5" name="Google Shape;3755;p55"/>
            <p:cNvGrpSpPr/>
            <p:nvPr/>
          </p:nvGrpSpPr>
          <p:grpSpPr>
            <a:xfrm>
              <a:off x="5830645" y="1267368"/>
              <a:ext cx="259743" cy="269909"/>
              <a:chOff x="5830645" y="1267368"/>
              <a:chExt cx="259743" cy="269909"/>
            </a:xfrm>
          </p:grpSpPr>
          <p:sp>
            <p:nvSpPr>
              <p:cNvPr id="3756" name="Google Shape;3756;p5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55"/>
            <p:cNvGrpSpPr/>
            <p:nvPr/>
          </p:nvGrpSpPr>
          <p:grpSpPr>
            <a:xfrm>
              <a:off x="6101293" y="1267368"/>
              <a:ext cx="259692" cy="269909"/>
              <a:chOff x="6101293" y="1267368"/>
              <a:chExt cx="259692" cy="269909"/>
            </a:xfrm>
          </p:grpSpPr>
          <p:sp>
            <p:nvSpPr>
              <p:cNvPr id="3759" name="Google Shape;3759;p5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55"/>
            <p:cNvGrpSpPr/>
            <p:nvPr/>
          </p:nvGrpSpPr>
          <p:grpSpPr>
            <a:xfrm>
              <a:off x="5830645" y="1550500"/>
              <a:ext cx="259692" cy="269909"/>
              <a:chOff x="5830645" y="1550500"/>
              <a:chExt cx="259692" cy="269909"/>
            </a:xfrm>
          </p:grpSpPr>
          <p:sp>
            <p:nvSpPr>
              <p:cNvPr id="3762" name="Google Shape;3762;p5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55"/>
            <p:cNvGrpSpPr/>
            <p:nvPr/>
          </p:nvGrpSpPr>
          <p:grpSpPr>
            <a:xfrm>
              <a:off x="6101293" y="1550500"/>
              <a:ext cx="259692" cy="269909"/>
              <a:chOff x="6101293" y="1550500"/>
              <a:chExt cx="259692" cy="269909"/>
            </a:xfrm>
          </p:grpSpPr>
          <p:sp>
            <p:nvSpPr>
              <p:cNvPr id="3765" name="Google Shape;3765;p5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7" name="Google Shape;3767;p55"/>
          <p:cNvGrpSpPr/>
          <p:nvPr/>
        </p:nvGrpSpPr>
        <p:grpSpPr>
          <a:xfrm>
            <a:off x="723700" y="1861760"/>
            <a:ext cx="697154" cy="679574"/>
            <a:chOff x="2679875" y="2361475"/>
            <a:chExt cx="780425" cy="760575"/>
          </a:xfrm>
        </p:grpSpPr>
        <p:sp>
          <p:nvSpPr>
            <p:cNvPr id="3768" name="Google Shape;3768;p5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55"/>
          <p:cNvGrpSpPr/>
          <p:nvPr/>
        </p:nvGrpSpPr>
        <p:grpSpPr>
          <a:xfrm>
            <a:off x="3122859" y="971352"/>
            <a:ext cx="735829" cy="684547"/>
            <a:chOff x="3351965" y="1148808"/>
            <a:chExt cx="750770" cy="698375"/>
          </a:xfrm>
        </p:grpSpPr>
        <p:grpSp>
          <p:nvGrpSpPr>
            <p:cNvPr id="3775" name="Google Shape;3775;p55"/>
            <p:cNvGrpSpPr/>
            <p:nvPr/>
          </p:nvGrpSpPr>
          <p:grpSpPr>
            <a:xfrm>
              <a:off x="3586796" y="1148808"/>
              <a:ext cx="294857" cy="286830"/>
              <a:chOff x="3750225" y="1774000"/>
              <a:chExt cx="149575" cy="145525"/>
            </a:xfrm>
          </p:grpSpPr>
          <p:sp>
            <p:nvSpPr>
              <p:cNvPr id="3776" name="Google Shape;3776;p5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8" name="Google Shape;3778;p55"/>
            <p:cNvGrpSpPr/>
            <p:nvPr/>
          </p:nvGrpSpPr>
          <p:grpSpPr>
            <a:xfrm>
              <a:off x="3779245" y="1375768"/>
              <a:ext cx="323490" cy="286978"/>
              <a:chOff x="3847850" y="1889150"/>
              <a:chExt cx="164100" cy="145600"/>
            </a:xfrm>
          </p:grpSpPr>
          <p:sp>
            <p:nvSpPr>
              <p:cNvPr id="3779" name="Google Shape;3779;p5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55"/>
            <p:cNvGrpSpPr/>
            <p:nvPr/>
          </p:nvGrpSpPr>
          <p:grpSpPr>
            <a:xfrm>
              <a:off x="3351965" y="1330435"/>
              <a:ext cx="295449" cy="285401"/>
              <a:chOff x="3631100" y="1866150"/>
              <a:chExt cx="149875" cy="144800"/>
            </a:xfrm>
          </p:grpSpPr>
          <p:sp>
            <p:nvSpPr>
              <p:cNvPr id="3782" name="Google Shape;3782;p5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55"/>
            <p:cNvGrpSpPr/>
            <p:nvPr/>
          </p:nvGrpSpPr>
          <p:grpSpPr>
            <a:xfrm>
              <a:off x="3548208" y="1560352"/>
              <a:ext cx="294808" cy="286830"/>
              <a:chOff x="3730650" y="1982800"/>
              <a:chExt cx="149550" cy="145525"/>
            </a:xfrm>
          </p:grpSpPr>
          <p:sp>
            <p:nvSpPr>
              <p:cNvPr id="3785" name="Google Shape;3785;p5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7" name="Google Shape;3787;p55"/>
          <p:cNvGrpSpPr/>
          <p:nvPr/>
        </p:nvGrpSpPr>
        <p:grpSpPr>
          <a:xfrm>
            <a:off x="7624512" y="971306"/>
            <a:ext cx="804565" cy="677795"/>
            <a:chOff x="7636443" y="1204988"/>
            <a:chExt cx="804565" cy="677795"/>
          </a:xfrm>
        </p:grpSpPr>
        <p:grpSp>
          <p:nvGrpSpPr>
            <p:cNvPr id="3788" name="Google Shape;3788;p55"/>
            <p:cNvGrpSpPr/>
            <p:nvPr/>
          </p:nvGrpSpPr>
          <p:grpSpPr>
            <a:xfrm>
              <a:off x="7636443" y="1509705"/>
              <a:ext cx="804565" cy="373078"/>
              <a:chOff x="7636443" y="1509705"/>
              <a:chExt cx="804565" cy="373078"/>
            </a:xfrm>
          </p:grpSpPr>
          <p:sp>
            <p:nvSpPr>
              <p:cNvPr id="3789" name="Google Shape;3789;p5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55"/>
            <p:cNvGrpSpPr/>
            <p:nvPr/>
          </p:nvGrpSpPr>
          <p:grpSpPr>
            <a:xfrm>
              <a:off x="7636443" y="1408133"/>
              <a:ext cx="804565" cy="373078"/>
              <a:chOff x="7636443" y="1408133"/>
              <a:chExt cx="804565" cy="373078"/>
            </a:xfrm>
          </p:grpSpPr>
          <p:sp>
            <p:nvSpPr>
              <p:cNvPr id="3792" name="Google Shape;3792;p5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55"/>
            <p:cNvGrpSpPr/>
            <p:nvPr/>
          </p:nvGrpSpPr>
          <p:grpSpPr>
            <a:xfrm>
              <a:off x="7636443" y="1306560"/>
              <a:ext cx="804565" cy="373078"/>
              <a:chOff x="7636443" y="1306560"/>
              <a:chExt cx="804565" cy="373078"/>
            </a:xfrm>
          </p:grpSpPr>
          <p:sp>
            <p:nvSpPr>
              <p:cNvPr id="3795" name="Google Shape;3795;p5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7" name="Google Shape;3797;p55"/>
            <p:cNvGrpSpPr/>
            <p:nvPr/>
          </p:nvGrpSpPr>
          <p:grpSpPr>
            <a:xfrm>
              <a:off x="7636443" y="1204988"/>
              <a:ext cx="804565" cy="373078"/>
              <a:chOff x="7636443" y="1204988"/>
              <a:chExt cx="804565" cy="373078"/>
            </a:xfrm>
          </p:grpSpPr>
          <p:sp>
            <p:nvSpPr>
              <p:cNvPr id="3798" name="Google Shape;3798;p5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0" name="Google Shape;3800;p55"/>
          <p:cNvGrpSpPr/>
          <p:nvPr/>
        </p:nvGrpSpPr>
        <p:grpSpPr>
          <a:xfrm>
            <a:off x="4963358" y="1878721"/>
            <a:ext cx="661339" cy="661188"/>
            <a:chOff x="3990000" y="975400"/>
            <a:chExt cx="3934200" cy="3933300"/>
          </a:xfrm>
        </p:grpSpPr>
        <p:sp>
          <p:nvSpPr>
            <p:cNvPr id="3801" name="Google Shape;3801;p5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55"/>
          <p:cNvGrpSpPr/>
          <p:nvPr/>
        </p:nvGrpSpPr>
        <p:grpSpPr>
          <a:xfrm>
            <a:off x="6607006" y="1857359"/>
            <a:ext cx="868881" cy="684241"/>
            <a:chOff x="6598259" y="2078634"/>
            <a:chExt cx="868881" cy="684241"/>
          </a:xfrm>
        </p:grpSpPr>
        <p:sp>
          <p:nvSpPr>
            <p:cNvPr id="3806" name="Google Shape;3806;p5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2" name="Google Shape;3812;p55"/>
            <p:cNvGrpSpPr/>
            <p:nvPr/>
          </p:nvGrpSpPr>
          <p:grpSpPr>
            <a:xfrm>
              <a:off x="6808175" y="2078634"/>
              <a:ext cx="452229" cy="684241"/>
              <a:chOff x="6808175" y="2078634"/>
              <a:chExt cx="452229" cy="684241"/>
            </a:xfrm>
          </p:grpSpPr>
          <p:sp>
            <p:nvSpPr>
              <p:cNvPr id="3813" name="Google Shape;3813;p5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9" name="Google Shape;3819;p55"/>
              <p:cNvGrpSpPr/>
              <p:nvPr/>
            </p:nvGrpSpPr>
            <p:grpSpPr>
              <a:xfrm>
                <a:off x="6821586" y="2078634"/>
                <a:ext cx="426871" cy="684241"/>
                <a:chOff x="6821586" y="2078634"/>
                <a:chExt cx="426871" cy="684241"/>
              </a:xfrm>
            </p:grpSpPr>
            <p:grpSp>
              <p:nvGrpSpPr>
                <p:cNvPr id="3820" name="Google Shape;3820;p55"/>
                <p:cNvGrpSpPr/>
                <p:nvPr/>
              </p:nvGrpSpPr>
              <p:grpSpPr>
                <a:xfrm>
                  <a:off x="6821586" y="2078634"/>
                  <a:ext cx="426871" cy="684241"/>
                  <a:chOff x="6821586" y="2078634"/>
                  <a:chExt cx="426871" cy="684241"/>
                </a:xfrm>
              </p:grpSpPr>
              <p:sp>
                <p:nvSpPr>
                  <p:cNvPr id="3821" name="Google Shape;3821;p5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0" name="Google Shape;3840;p5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46" name="Google Shape;3846;p55"/>
          <p:cNvGrpSpPr/>
          <p:nvPr/>
        </p:nvGrpSpPr>
        <p:grpSpPr>
          <a:xfrm>
            <a:off x="716989" y="3531368"/>
            <a:ext cx="1340789" cy="640830"/>
            <a:chOff x="238125" y="1151100"/>
            <a:chExt cx="7139450" cy="3412300"/>
          </a:xfrm>
        </p:grpSpPr>
        <p:sp>
          <p:nvSpPr>
            <p:cNvPr id="3847" name="Google Shape;3847;p5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55"/>
          <p:cNvGrpSpPr/>
          <p:nvPr/>
        </p:nvGrpSpPr>
        <p:grpSpPr>
          <a:xfrm>
            <a:off x="5584212" y="2734649"/>
            <a:ext cx="985357" cy="585764"/>
            <a:chOff x="5145061" y="2881789"/>
            <a:chExt cx="1107641" cy="658458"/>
          </a:xfrm>
        </p:grpSpPr>
        <p:grpSp>
          <p:nvGrpSpPr>
            <p:cNvPr id="3860" name="Google Shape;3860;p55"/>
            <p:cNvGrpSpPr/>
            <p:nvPr/>
          </p:nvGrpSpPr>
          <p:grpSpPr>
            <a:xfrm>
              <a:off x="5722989" y="3244587"/>
              <a:ext cx="529713" cy="295659"/>
              <a:chOff x="5722989" y="3244587"/>
              <a:chExt cx="529713" cy="295659"/>
            </a:xfrm>
          </p:grpSpPr>
          <p:sp>
            <p:nvSpPr>
              <p:cNvPr id="3861" name="Google Shape;3861;p5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862" name="Google Shape;3862;p5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863" name="Google Shape;3863;p55"/>
            <p:cNvGrpSpPr/>
            <p:nvPr/>
          </p:nvGrpSpPr>
          <p:grpSpPr>
            <a:xfrm>
              <a:off x="5145061" y="3244587"/>
              <a:ext cx="536807" cy="295659"/>
              <a:chOff x="5145061" y="3244587"/>
              <a:chExt cx="536807" cy="295659"/>
            </a:xfrm>
          </p:grpSpPr>
          <p:sp>
            <p:nvSpPr>
              <p:cNvPr id="3864" name="Google Shape;3864;p5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865" name="Google Shape;3865;p5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866" name="Google Shape;3866;p55"/>
            <p:cNvGrpSpPr/>
            <p:nvPr/>
          </p:nvGrpSpPr>
          <p:grpSpPr>
            <a:xfrm>
              <a:off x="5341327" y="2898245"/>
              <a:ext cx="532309" cy="614891"/>
              <a:chOff x="5341327" y="2898245"/>
              <a:chExt cx="532309" cy="614891"/>
            </a:xfrm>
          </p:grpSpPr>
          <p:sp>
            <p:nvSpPr>
              <p:cNvPr id="3867" name="Google Shape;3867;p5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868" name="Google Shape;3868;p5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869" name="Google Shape;3869;p55"/>
            <p:cNvGrpSpPr/>
            <p:nvPr/>
          </p:nvGrpSpPr>
          <p:grpSpPr>
            <a:xfrm>
              <a:off x="5532290" y="2881789"/>
              <a:ext cx="620516" cy="305456"/>
              <a:chOff x="5532290" y="2881789"/>
              <a:chExt cx="620516" cy="305456"/>
            </a:xfrm>
          </p:grpSpPr>
          <p:sp>
            <p:nvSpPr>
              <p:cNvPr id="3870" name="Google Shape;3870;p5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871" name="Google Shape;3871;p5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3872" name="Google Shape;3872;p55"/>
          <p:cNvGrpSpPr/>
          <p:nvPr/>
        </p:nvGrpSpPr>
        <p:grpSpPr>
          <a:xfrm>
            <a:off x="8163135" y="3526707"/>
            <a:ext cx="269068" cy="645491"/>
            <a:chOff x="7026852" y="3311869"/>
            <a:chExt cx="434331" cy="1041954"/>
          </a:xfrm>
        </p:grpSpPr>
        <p:sp>
          <p:nvSpPr>
            <p:cNvPr id="3873" name="Google Shape;3873;p5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6" name="Google Shape;3876;p55"/>
          <p:cNvGrpSpPr/>
          <p:nvPr/>
        </p:nvGrpSpPr>
        <p:grpSpPr>
          <a:xfrm>
            <a:off x="6179716" y="3565945"/>
            <a:ext cx="293882" cy="293836"/>
            <a:chOff x="4873519" y="3311869"/>
            <a:chExt cx="499374" cy="499296"/>
          </a:xfrm>
        </p:grpSpPr>
        <p:sp>
          <p:nvSpPr>
            <p:cNvPr id="3877" name="Google Shape;3877;p5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55"/>
          <p:cNvGrpSpPr/>
          <p:nvPr/>
        </p:nvGrpSpPr>
        <p:grpSpPr>
          <a:xfrm>
            <a:off x="6179716" y="3878316"/>
            <a:ext cx="293882" cy="293882"/>
            <a:chOff x="4873519" y="3875839"/>
            <a:chExt cx="499374" cy="499374"/>
          </a:xfrm>
        </p:grpSpPr>
        <p:sp>
          <p:nvSpPr>
            <p:cNvPr id="3880" name="Google Shape;3880;p5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2" name="Google Shape;3882;p55"/>
          <p:cNvGrpSpPr/>
          <p:nvPr/>
        </p:nvGrpSpPr>
        <p:grpSpPr>
          <a:xfrm>
            <a:off x="2410244" y="1850269"/>
            <a:ext cx="698104" cy="698208"/>
            <a:chOff x="2565073" y="2075876"/>
            <a:chExt cx="672482" cy="672518"/>
          </a:xfrm>
        </p:grpSpPr>
        <p:sp>
          <p:nvSpPr>
            <p:cNvPr id="3883" name="Google Shape;3883;p5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55"/>
          <p:cNvGrpSpPr/>
          <p:nvPr/>
        </p:nvGrpSpPr>
        <p:grpSpPr>
          <a:xfrm>
            <a:off x="5633655" y="3534869"/>
            <a:ext cx="438354" cy="637329"/>
            <a:chOff x="1697726" y="3244179"/>
            <a:chExt cx="788124" cy="1146069"/>
          </a:xfrm>
        </p:grpSpPr>
        <p:sp>
          <p:nvSpPr>
            <p:cNvPr id="3890" name="Google Shape;3890;p5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2" name="Google Shape;3892;p55"/>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3" name="Google Shape;3893;p55"/>
          <p:cNvGrpSpPr/>
          <p:nvPr/>
        </p:nvGrpSpPr>
        <p:grpSpPr>
          <a:xfrm>
            <a:off x="7634869" y="1863232"/>
            <a:ext cx="799565" cy="670282"/>
            <a:chOff x="7617850" y="2063282"/>
            <a:chExt cx="799565" cy="670282"/>
          </a:xfrm>
        </p:grpSpPr>
        <p:cxnSp>
          <p:nvCxnSpPr>
            <p:cNvPr id="3894" name="Google Shape;3894;p5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895" name="Google Shape;3895;p5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896" name="Google Shape;3896;p5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897" name="Google Shape;3897;p5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898" name="Google Shape;3898;p5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3899" name="Google Shape;3899;p5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3900" name="Google Shape;3900;p55"/>
            <p:cNvGrpSpPr/>
            <p:nvPr/>
          </p:nvGrpSpPr>
          <p:grpSpPr>
            <a:xfrm>
              <a:off x="7734309" y="2063282"/>
              <a:ext cx="570957" cy="620095"/>
              <a:chOff x="7734309" y="2063282"/>
              <a:chExt cx="570957" cy="620095"/>
            </a:xfrm>
          </p:grpSpPr>
          <p:grpSp>
            <p:nvGrpSpPr>
              <p:cNvPr id="3901" name="Google Shape;3901;p55"/>
              <p:cNvGrpSpPr/>
              <p:nvPr/>
            </p:nvGrpSpPr>
            <p:grpSpPr>
              <a:xfrm>
                <a:off x="8031573" y="2063282"/>
                <a:ext cx="273693" cy="620095"/>
                <a:chOff x="8031573" y="2063282"/>
                <a:chExt cx="273693" cy="620095"/>
              </a:xfrm>
            </p:grpSpPr>
            <p:sp>
              <p:nvSpPr>
                <p:cNvPr id="3902" name="Google Shape;3902;p5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6" name="Google Shape;3906;p55"/>
              <p:cNvGrpSpPr/>
              <p:nvPr/>
            </p:nvGrpSpPr>
            <p:grpSpPr>
              <a:xfrm flipH="1">
                <a:off x="7734309" y="2063282"/>
                <a:ext cx="273693" cy="620095"/>
                <a:chOff x="8031573" y="2063282"/>
                <a:chExt cx="273693" cy="620095"/>
              </a:xfrm>
            </p:grpSpPr>
            <p:sp>
              <p:nvSpPr>
                <p:cNvPr id="3907" name="Google Shape;3907;p5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911" name="Google Shape;3911;p55"/>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5"/>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3" name="Google Shape;3913;p55"/>
          <p:cNvGrpSpPr/>
          <p:nvPr/>
        </p:nvGrpSpPr>
        <p:grpSpPr>
          <a:xfrm>
            <a:off x="7821475" y="2716715"/>
            <a:ext cx="602567" cy="601884"/>
            <a:chOff x="1186975" y="238125"/>
            <a:chExt cx="5244275" cy="5238325"/>
          </a:xfrm>
        </p:grpSpPr>
        <p:sp>
          <p:nvSpPr>
            <p:cNvPr id="3914" name="Google Shape;3914;p5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8" name="Google Shape;3918;p55"/>
          <p:cNvGrpSpPr/>
          <p:nvPr/>
        </p:nvGrpSpPr>
        <p:grpSpPr>
          <a:xfrm>
            <a:off x="3264213" y="1856199"/>
            <a:ext cx="651848" cy="687338"/>
            <a:chOff x="3400515" y="2056248"/>
            <a:chExt cx="698134" cy="735987"/>
          </a:xfrm>
        </p:grpSpPr>
        <p:grpSp>
          <p:nvGrpSpPr>
            <p:cNvPr id="3919" name="Google Shape;3919;p55"/>
            <p:cNvGrpSpPr/>
            <p:nvPr/>
          </p:nvGrpSpPr>
          <p:grpSpPr>
            <a:xfrm>
              <a:off x="3400515" y="2283913"/>
              <a:ext cx="312919" cy="219900"/>
              <a:chOff x="3400515" y="2283913"/>
              <a:chExt cx="312919" cy="219900"/>
            </a:xfrm>
          </p:grpSpPr>
          <p:sp>
            <p:nvSpPr>
              <p:cNvPr id="3920" name="Google Shape;3920;p5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921" name="Google Shape;3921;p5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3922" name="Google Shape;3922;p55"/>
            <p:cNvGrpSpPr/>
            <p:nvPr/>
          </p:nvGrpSpPr>
          <p:grpSpPr>
            <a:xfrm>
              <a:off x="3547823" y="2461089"/>
              <a:ext cx="219900" cy="331146"/>
              <a:chOff x="3547823" y="2461089"/>
              <a:chExt cx="219900" cy="331146"/>
            </a:xfrm>
          </p:grpSpPr>
          <p:sp>
            <p:nvSpPr>
              <p:cNvPr id="3923" name="Google Shape;3923;p5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924" name="Google Shape;3924;p5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3925" name="Google Shape;3925;p55"/>
            <p:cNvGrpSpPr/>
            <p:nvPr/>
          </p:nvGrpSpPr>
          <p:grpSpPr>
            <a:xfrm>
              <a:off x="3734138" y="2461089"/>
              <a:ext cx="219900" cy="331146"/>
              <a:chOff x="3734138" y="2461089"/>
              <a:chExt cx="219900" cy="331146"/>
            </a:xfrm>
          </p:grpSpPr>
          <p:sp>
            <p:nvSpPr>
              <p:cNvPr id="3926" name="Google Shape;3926;p5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927" name="Google Shape;3927;p5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3928" name="Google Shape;3928;p55"/>
            <p:cNvGrpSpPr/>
            <p:nvPr/>
          </p:nvGrpSpPr>
          <p:grpSpPr>
            <a:xfrm>
              <a:off x="3787560" y="2281742"/>
              <a:ext cx="311089" cy="219900"/>
              <a:chOff x="3787560" y="2281742"/>
              <a:chExt cx="311089" cy="219900"/>
            </a:xfrm>
          </p:grpSpPr>
          <p:sp>
            <p:nvSpPr>
              <p:cNvPr id="3929" name="Google Shape;3929;p5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930" name="Google Shape;3930;p5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3931" name="Google Shape;3931;p55"/>
            <p:cNvGrpSpPr/>
            <p:nvPr/>
          </p:nvGrpSpPr>
          <p:grpSpPr>
            <a:xfrm>
              <a:off x="3637290" y="2056248"/>
              <a:ext cx="219900" cy="330736"/>
              <a:chOff x="3637290" y="2056248"/>
              <a:chExt cx="219900" cy="330736"/>
            </a:xfrm>
          </p:grpSpPr>
          <p:sp>
            <p:nvSpPr>
              <p:cNvPr id="3932" name="Google Shape;3932;p5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3933" name="Google Shape;3933;p5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3934" name="Google Shape;3934;p55"/>
          <p:cNvGrpSpPr/>
          <p:nvPr/>
        </p:nvGrpSpPr>
        <p:grpSpPr>
          <a:xfrm>
            <a:off x="2555919" y="2726205"/>
            <a:ext cx="1268144" cy="592394"/>
            <a:chOff x="238125" y="1188750"/>
            <a:chExt cx="7140450" cy="3335550"/>
          </a:xfrm>
        </p:grpSpPr>
        <p:sp>
          <p:nvSpPr>
            <p:cNvPr id="3935" name="Google Shape;3935;p5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55"/>
          <p:cNvGrpSpPr/>
          <p:nvPr/>
        </p:nvGrpSpPr>
        <p:grpSpPr>
          <a:xfrm>
            <a:off x="6663819" y="2728360"/>
            <a:ext cx="1053944" cy="590147"/>
            <a:chOff x="238125" y="1335475"/>
            <a:chExt cx="5418735" cy="3034175"/>
          </a:xfrm>
        </p:grpSpPr>
        <p:sp>
          <p:nvSpPr>
            <p:cNvPr id="3941" name="Google Shape;3941;p5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55"/>
          <p:cNvGrpSpPr/>
          <p:nvPr/>
        </p:nvGrpSpPr>
        <p:grpSpPr>
          <a:xfrm>
            <a:off x="4094628" y="3533259"/>
            <a:ext cx="1268207" cy="638939"/>
            <a:chOff x="3967651" y="3645904"/>
            <a:chExt cx="1479304" cy="745292"/>
          </a:xfrm>
        </p:grpSpPr>
        <p:grpSp>
          <p:nvGrpSpPr>
            <p:cNvPr id="3945" name="Google Shape;3945;p55"/>
            <p:cNvGrpSpPr/>
            <p:nvPr/>
          </p:nvGrpSpPr>
          <p:grpSpPr>
            <a:xfrm>
              <a:off x="3967651" y="4009026"/>
              <a:ext cx="1479304" cy="382170"/>
              <a:chOff x="3967651" y="4009026"/>
              <a:chExt cx="1479304" cy="382170"/>
            </a:xfrm>
          </p:grpSpPr>
          <p:grpSp>
            <p:nvGrpSpPr>
              <p:cNvPr id="3946" name="Google Shape;3946;p55"/>
              <p:cNvGrpSpPr/>
              <p:nvPr/>
            </p:nvGrpSpPr>
            <p:grpSpPr>
              <a:xfrm>
                <a:off x="4892216" y="4195630"/>
                <a:ext cx="554739" cy="195566"/>
                <a:chOff x="3604375" y="4892160"/>
                <a:chExt cx="1651500" cy="582215"/>
              </a:xfrm>
            </p:grpSpPr>
            <p:sp>
              <p:nvSpPr>
                <p:cNvPr id="3947" name="Google Shape;3947;p5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9" name="Google Shape;3949;p55"/>
              <p:cNvGrpSpPr/>
              <p:nvPr/>
            </p:nvGrpSpPr>
            <p:grpSpPr>
              <a:xfrm>
                <a:off x="3967651" y="4146303"/>
                <a:ext cx="579402" cy="244893"/>
                <a:chOff x="851875" y="4745310"/>
                <a:chExt cx="1724925" cy="729065"/>
              </a:xfrm>
            </p:grpSpPr>
            <p:sp>
              <p:nvSpPr>
                <p:cNvPr id="3950" name="Google Shape;3950;p5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55"/>
              <p:cNvGrpSpPr/>
              <p:nvPr/>
            </p:nvGrpSpPr>
            <p:grpSpPr>
              <a:xfrm>
                <a:off x="4460753" y="4009026"/>
                <a:ext cx="493110" cy="382170"/>
                <a:chOff x="2319875" y="4336625"/>
                <a:chExt cx="1468025" cy="1137750"/>
              </a:xfrm>
            </p:grpSpPr>
            <p:sp>
              <p:nvSpPr>
                <p:cNvPr id="3953" name="Google Shape;3953;p5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5" name="Google Shape;3955;p55"/>
            <p:cNvGrpSpPr/>
            <p:nvPr/>
          </p:nvGrpSpPr>
          <p:grpSpPr>
            <a:xfrm>
              <a:off x="4479443" y="3645904"/>
              <a:ext cx="455965" cy="388789"/>
              <a:chOff x="2957425" y="238100"/>
              <a:chExt cx="1910200" cy="1628775"/>
            </a:xfrm>
          </p:grpSpPr>
          <p:sp>
            <p:nvSpPr>
              <p:cNvPr id="3956" name="Google Shape;3956;p5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6" name="Google Shape;3966;p55"/>
          <p:cNvGrpSpPr/>
          <p:nvPr/>
        </p:nvGrpSpPr>
        <p:grpSpPr>
          <a:xfrm>
            <a:off x="2480742" y="3534460"/>
            <a:ext cx="1243128" cy="637739"/>
            <a:chOff x="2496310" y="3693351"/>
            <a:chExt cx="1342906" cy="688926"/>
          </a:xfrm>
        </p:grpSpPr>
        <p:grpSp>
          <p:nvGrpSpPr>
            <p:cNvPr id="3967" name="Google Shape;3967;p55"/>
            <p:cNvGrpSpPr/>
            <p:nvPr/>
          </p:nvGrpSpPr>
          <p:grpSpPr>
            <a:xfrm>
              <a:off x="2496310" y="3693351"/>
              <a:ext cx="1342906" cy="688875"/>
              <a:chOff x="2496310" y="3693351"/>
              <a:chExt cx="1342906" cy="688875"/>
            </a:xfrm>
          </p:grpSpPr>
          <p:sp>
            <p:nvSpPr>
              <p:cNvPr id="3968" name="Google Shape;3968;p5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4" name="Google Shape;3974;p55"/>
              <p:cNvCxnSpPr>
                <a:stCxn id="397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3975" name="Google Shape;3975;p55"/>
              <p:cNvCxnSpPr>
                <a:stCxn id="396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3976" name="Google Shape;3976;p55"/>
              <p:cNvCxnSpPr>
                <a:stCxn id="397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3977" name="Google Shape;3977;p55"/>
              <p:cNvCxnSpPr>
                <a:stCxn id="397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3978" name="Google Shape;3978;p55"/>
              <p:cNvCxnSpPr>
                <a:stCxn id="397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3979" name="Google Shape;3979;p55"/>
            <p:cNvGrpSpPr/>
            <p:nvPr/>
          </p:nvGrpSpPr>
          <p:grpSpPr>
            <a:xfrm>
              <a:off x="2675275" y="3930557"/>
              <a:ext cx="1003306" cy="451719"/>
              <a:chOff x="2675275" y="4174282"/>
              <a:chExt cx="1003306" cy="451719"/>
            </a:xfrm>
          </p:grpSpPr>
          <p:sp>
            <p:nvSpPr>
              <p:cNvPr id="3980" name="Google Shape;3980;p5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3" name="Google Shape;3983;p55"/>
          <p:cNvGrpSpPr/>
          <p:nvPr/>
        </p:nvGrpSpPr>
        <p:grpSpPr>
          <a:xfrm>
            <a:off x="1654412" y="971306"/>
            <a:ext cx="574511" cy="874709"/>
            <a:chOff x="1715404" y="1112080"/>
            <a:chExt cx="642270" cy="977984"/>
          </a:xfrm>
        </p:grpSpPr>
        <p:grpSp>
          <p:nvGrpSpPr>
            <p:cNvPr id="3984" name="Google Shape;3984;p55"/>
            <p:cNvGrpSpPr/>
            <p:nvPr/>
          </p:nvGrpSpPr>
          <p:grpSpPr>
            <a:xfrm>
              <a:off x="1715404" y="1112080"/>
              <a:ext cx="642270" cy="977984"/>
              <a:chOff x="1715404" y="1112080"/>
              <a:chExt cx="642270" cy="977984"/>
            </a:xfrm>
          </p:grpSpPr>
          <p:sp>
            <p:nvSpPr>
              <p:cNvPr id="3985" name="Google Shape;3985;p5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55"/>
            <p:cNvGrpSpPr/>
            <p:nvPr/>
          </p:nvGrpSpPr>
          <p:grpSpPr>
            <a:xfrm>
              <a:off x="1768927" y="1165603"/>
              <a:ext cx="535225" cy="851367"/>
              <a:chOff x="1768927" y="1165603"/>
              <a:chExt cx="535225" cy="851367"/>
            </a:xfrm>
          </p:grpSpPr>
          <p:sp>
            <p:nvSpPr>
              <p:cNvPr id="3988" name="Google Shape;3988;p5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55"/>
            <p:cNvGrpSpPr/>
            <p:nvPr/>
          </p:nvGrpSpPr>
          <p:grpSpPr>
            <a:xfrm>
              <a:off x="1822449" y="1219125"/>
              <a:ext cx="428180" cy="718859"/>
              <a:chOff x="1822449" y="1219125"/>
              <a:chExt cx="428180" cy="718859"/>
            </a:xfrm>
          </p:grpSpPr>
          <p:sp>
            <p:nvSpPr>
              <p:cNvPr id="3991" name="Google Shape;3991;p5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55"/>
            <p:cNvGrpSpPr/>
            <p:nvPr/>
          </p:nvGrpSpPr>
          <p:grpSpPr>
            <a:xfrm>
              <a:off x="1875972" y="1272648"/>
              <a:ext cx="321135" cy="586939"/>
              <a:chOff x="1875972" y="1272648"/>
              <a:chExt cx="321135" cy="586939"/>
            </a:xfrm>
          </p:grpSpPr>
          <p:sp>
            <p:nvSpPr>
              <p:cNvPr id="3994" name="Google Shape;3994;p5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6" name="Google Shape;3996;p55"/>
          <p:cNvGrpSpPr/>
          <p:nvPr/>
        </p:nvGrpSpPr>
        <p:grpSpPr>
          <a:xfrm>
            <a:off x="7761573" y="3528028"/>
            <a:ext cx="293855" cy="644170"/>
            <a:chOff x="241025" y="3151575"/>
            <a:chExt cx="293855" cy="644170"/>
          </a:xfrm>
        </p:grpSpPr>
        <p:sp>
          <p:nvSpPr>
            <p:cNvPr id="3997" name="Google Shape;3997;p5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55"/>
          <p:cNvGrpSpPr/>
          <p:nvPr/>
        </p:nvGrpSpPr>
        <p:grpSpPr>
          <a:xfrm>
            <a:off x="709557" y="2728028"/>
            <a:ext cx="1779649" cy="591620"/>
            <a:chOff x="246070" y="1983375"/>
            <a:chExt cx="1855347" cy="616849"/>
          </a:xfrm>
        </p:grpSpPr>
        <p:sp>
          <p:nvSpPr>
            <p:cNvPr id="4000" name="Google Shape;4000;p5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9" name="Google Shape;4009;p55"/>
          <p:cNvGrpSpPr/>
          <p:nvPr/>
        </p:nvGrpSpPr>
        <p:grpSpPr>
          <a:xfrm>
            <a:off x="2320424" y="971306"/>
            <a:ext cx="711055" cy="745993"/>
            <a:chOff x="2496269" y="1171698"/>
            <a:chExt cx="761953" cy="799392"/>
          </a:xfrm>
        </p:grpSpPr>
        <p:grpSp>
          <p:nvGrpSpPr>
            <p:cNvPr id="4010" name="Google Shape;4010;p55"/>
            <p:cNvGrpSpPr/>
            <p:nvPr/>
          </p:nvGrpSpPr>
          <p:grpSpPr>
            <a:xfrm>
              <a:off x="2496269" y="1171698"/>
              <a:ext cx="761953" cy="723022"/>
              <a:chOff x="2496269" y="1171698"/>
              <a:chExt cx="761953" cy="723022"/>
            </a:xfrm>
          </p:grpSpPr>
          <p:sp>
            <p:nvSpPr>
              <p:cNvPr id="4011" name="Google Shape;4011;p5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3" name="Google Shape;4013;p55"/>
              <p:cNvGrpSpPr/>
              <p:nvPr/>
            </p:nvGrpSpPr>
            <p:grpSpPr>
              <a:xfrm>
                <a:off x="2496269" y="1171698"/>
                <a:ext cx="761953" cy="723022"/>
                <a:chOff x="2496269" y="1120652"/>
                <a:chExt cx="761953" cy="723022"/>
              </a:xfrm>
            </p:grpSpPr>
            <p:grpSp>
              <p:nvGrpSpPr>
                <p:cNvPr id="4014" name="Google Shape;4014;p55"/>
                <p:cNvGrpSpPr/>
                <p:nvPr/>
              </p:nvGrpSpPr>
              <p:grpSpPr>
                <a:xfrm>
                  <a:off x="2496269" y="1120652"/>
                  <a:ext cx="761953" cy="723022"/>
                  <a:chOff x="2496269" y="1120652"/>
                  <a:chExt cx="761953" cy="723022"/>
                </a:xfrm>
              </p:grpSpPr>
              <p:grpSp>
                <p:nvGrpSpPr>
                  <p:cNvPr id="4015" name="Google Shape;4015;p55"/>
                  <p:cNvGrpSpPr/>
                  <p:nvPr/>
                </p:nvGrpSpPr>
                <p:grpSpPr>
                  <a:xfrm>
                    <a:off x="2496269" y="1304589"/>
                    <a:ext cx="407089" cy="305057"/>
                    <a:chOff x="2496269" y="1304589"/>
                    <a:chExt cx="407089" cy="305057"/>
                  </a:xfrm>
                </p:grpSpPr>
                <p:sp>
                  <p:nvSpPr>
                    <p:cNvPr id="4016" name="Google Shape;4016;p5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55"/>
                  <p:cNvGrpSpPr/>
                  <p:nvPr/>
                </p:nvGrpSpPr>
                <p:grpSpPr>
                  <a:xfrm>
                    <a:off x="2586468" y="1493376"/>
                    <a:ext cx="358850" cy="349656"/>
                    <a:chOff x="2586468" y="1493376"/>
                    <a:chExt cx="358850" cy="349656"/>
                  </a:xfrm>
                </p:grpSpPr>
                <p:sp>
                  <p:nvSpPr>
                    <p:cNvPr id="4019" name="Google Shape;4019;p5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55"/>
                  <p:cNvGrpSpPr/>
                  <p:nvPr/>
                </p:nvGrpSpPr>
                <p:grpSpPr>
                  <a:xfrm>
                    <a:off x="2807939" y="1494024"/>
                    <a:ext cx="358857" cy="349650"/>
                    <a:chOff x="2807939" y="1494024"/>
                    <a:chExt cx="358857" cy="349650"/>
                  </a:xfrm>
                </p:grpSpPr>
                <p:sp>
                  <p:nvSpPr>
                    <p:cNvPr id="4022" name="Google Shape;4022;p5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55"/>
                  <p:cNvGrpSpPr/>
                  <p:nvPr/>
                </p:nvGrpSpPr>
                <p:grpSpPr>
                  <a:xfrm>
                    <a:off x="2851133" y="1305635"/>
                    <a:ext cx="407089" cy="305057"/>
                    <a:chOff x="2851133" y="1305635"/>
                    <a:chExt cx="407089" cy="305057"/>
                  </a:xfrm>
                </p:grpSpPr>
                <p:sp>
                  <p:nvSpPr>
                    <p:cNvPr id="4025" name="Google Shape;4025;p5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7" name="Google Shape;4027;p55"/>
                  <p:cNvGrpSpPr/>
                  <p:nvPr/>
                </p:nvGrpSpPr>
                <p:grpSpPr>
                  <a:xfrm>
                    <a:off x="2727495" y="1120652"/>
                    <a:ext cx="300271" cy="396358"/>
                    <a:chOff x="2727495" y="1120652"/>
                    <a:chExt cx="300271" cy="396358"/>
                  </a:xfrm>
                </p:grpSpPr>
                <p:sp>
                  <p:nvSpPr>
                    <p:cNvPr id="4028" name="Google Shape;4028;p5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0" name="Google Shape;4030;p55"/>
                <p:cNvGrpSpPr/>
                <p:nvPr/>
              </p:nvGrpSpPr>
              <p:grpSpPr>
                <a:xfrm>
                  <a:off x="2722305" y="1350460"/>
                  <a:ext cx="308357" cy="308344"/>
                  <a:chOff x="2722305" y="1350460"/>
                  <a:chExt cx="308357" cy="308344"/>
                </a:xfrm>
              </p:grpSpPr>
              <p:sp>
                <p:nvSpPr>
                  <p:cNvPr id="4031" name="Google Shape;4031;p5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2" name="Google Shape;4032;p55"/>
                  <p:cNvGrpSpPr/>
                  <p:nvPr/>
                </p:nvGrpSpPr>
                <p:grpSpPr>
                  <a:xfrm>
                    <a:off x="2725064" y="1364529"/>
                    <a:ext cx="297954" cy="280182"/>
                    <a:chOff x="2725064" y="1364529"/>
                    <a:chExt cx="297954" cy="280182"/>
                  </a:xfrm>
                </p:grpSpPr>
                <p:sp>
                  <p:nvSpPr>
                    <p:cNvPr id="4033" name="Google Shape;4033;p5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038" name="Google Shape;4038;p5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55"/>
          <p:cNvGrpSpPr/>
          <p:nvPr/>
        </p:nvGrpSpPr>
        <p:grpSpPr>
          <a:xfrm>
            <a:off x="3909124" y="2727412"/>
            <a:ext cx="1569144" cy="591015"/>
            <a:chOff x="3820100" y="3023049"/>
            <a:chExt cx="1303926" cy="491162"/>
          </a:xfrm>
        </p:grpSpPr>
        <p:grpSp>
          <p:nvGrpSpPr>
            <p:cNvPr id="4044" name="Google Shape;4044;p55"/>
            <p:cNvGrpSpPr/>
            <p:nvPr/>
          </p:nvGrpSpPr>
          <p:grpSpPr>
            <a:xfrm>
              <a:off x="3820100" y="3023072"/>
              <a:ext cx="1303926" cy="491139"/>
              <a:chOff x="3820100" y="3023072"/>
              <a:chExt cx="1303926" cy="491139"/>
            </a:xfrm>
          </p:grpSpPr>
          <p:sp>
            <p:nvSpPr>
              <p:cNvPr id="4045" name="Google Shape;4045;p5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55"/>
            <p:cNvGrpSpPr/>
            <p:nvPr/>
          </p:nvGrpSpPr>
          <p:grpSpPr>
            <a:xfrm>
              <a:off x="4132439" y="3023645"/>
              <a:ext cx="393633" cy="177096"/>
              <a:chOff x="4132439" y="3023645"/>
              <a:chExt cx="393633" cy="177096"/>
            </a:xfrm>
          </p:grpSpPr>
          <p:sp>
            <p:nvSpPr>
              <p:cNvPr id="4048" name="Google Shape;4048;p5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55"/>
            <p:cNvGrpSpPr/>
            <p:nvPr/>
          </p:nvGrpSpPr>
          <p:grpSpPr>
            <a:xfrm>
              <a:off x="3921811" y="3023049"/>
              <a:ext cx="1002397" cy="388943"/>
              <a:chOff x="3921811" y="3023049"/>
              <a:chExt cx="1002397" cy="388943"/>
            </a:xfrm>
          </p:grpSpPr>
          <p:sp>
            <p:nvSpPr>
              <p:cNvPr id="4051" name="Google Shape;4051;p5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55"/>
            <p:cNvGrpSpPr/>
            <p:nvPr/>
          </p:nvGrpSpPr>
          <p:grpSpPr>
            <a:xfrm>
              <a:off x="4023645" y="3023049"/>
              <a:ext cx="683032" cy="286722"/>
              <a:chOff x="4023645" y="3023049"/>
              <a:chExt cx="683032" cy="286722"/>
            </a:xfrm>
          </p:grpSpPr>
          <p:sp>
            <p:nvSpPr>
              <p:cNvPr id="4054" name="Google Shape;4054;p5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6" name="Google Shape;4056;p55"/>
          <p:cNvGrpSpPr/>
          <p:nvPr/>
        </p:nvGrpSpPr>
        <p:grpSpPr>
          <a:xfrm>
            <a:off x="1541246" y="1854257"/>
            <a:ext cx="713522" cy="688025"/>
            <a:chOff x="1706078" y="2092648"/>
            <a:chExt cx="660913" cy="637296"/>
          </a:xfrm>
        </p:grpSpPr>
        <p:sp>
          <p:nvSpPr>
            <p:cNvPr id="4057" name="Google Shape;4057;p5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8" name="Google Shape;4058;p55"/>
            <p:cNvGrpSpPr/>
            <p:nvPr/>
          </p:nvGrpSpPr>
          <p:grpSpPr>
            <a:xfrm>
              <a:off x="1706078" y="2092648"/>
              <a:ext cx="660913" cy="575241"/>
              <a:chOff x="1706078" y="2092648"/>
              <a:chExt cx="660913" cy="575241"/>
            </a:xfrm>
          </p:grpSpPr>
          <p:sp>
            <p:nvSpPr>
              <p:cNvPr id="4059" name="Google Shape;4059;p5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2" name="Google Shape;4062;p55"/>
          <p:cNvGrpSpPr/>
          <p:nvPr/>
        </p:nvGrpSpPr>
        <p:grpSpPr>
          <a:xfrm>
            <a:off x="6303104" y="971806"/>
            <a:ext cx="1317459" cy="684168"/>
            <a:chOff x="238125" y="999450"/>
            <a:chExt cx="7140700" cy="3708225"/>
          </a:xfrm>
        </p:grpSpPr>
        <p:sp>
          <p:nvSpPr>
            <p:cNvPr id="4063" name="Google Shape;4063;p5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75" name="Shape 4075"/>
        <p:cNvGrpSpPr/>
        <p:nvPr/>
      </p:nvGrpSpPr>
      <p:grpSpPr>
        <a:xfrm>
          <a:off x="0" y="0"/>
          <a:ext cx="0" cy="0"/>
          <a:chOff x="0" y="0"/>
          <a:chExt cx="0" cy="0"/>
        </a:xfrm>
      </p:grpSpPr>
      <p:grpSp>
        <p:nvGrpSpPr>
          <p:cNvPr id="4076" name="Google Shape;4076;p56"/>
          <p:cNvGrpSpPr/>
          <p:nvPr/>
        </p:nvGrpSpPr>
        <p:grpSpPr>
          <a:xfrm>
            <a:off x="717025" y="967615"/>
            <a:ext cx="1636117" cy="1526144"/>
            <a:chOff x="729238" y="1179665"/>
            <a:chExt cx="1636117" cy="1526144"/>
          </a:xfrm>
        </p:grpSpPr>
        <p:grpSp>
          <p:nvGrpSpPr>
            <p:cNvPr id="4077" name="Google Shape;4077;p56"/>
            <p:cNvGrpSpPr/>
            <p:nvPr/>
          </p:nvGrpSpPr>
          <p:grpSpPr>
            <a:xfrm>
              <a:off x="729238" y="1179665"/>
              <a:ext cx="80700" cy="1526144"/>
              <a:chOff x="729238" y="1179665"/>
              <a:chExt cx="80700" cy="1526144"/>
            </a:xfrm>
          </p:grpSpPr>
          <p:sp>
            <p:nvSpPr>
              <p:cNvPr id="4078" name="Google Shape;4078;p5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56"/>
            <p:cNvGrpSpPr/>
            <p:nvPr/>
          </p:nvGrpSpPr>
          <p:grpSpPr>
            <a:xfrm>
              <a:off x="903098" y="1179665"/>
              <a:ext cx="80700" cy="1526144"/>
              <a:chOff x="903098" y="1179665"/>
              <a:chExt cx="80700" cy="1526144"/>
            </a:xfrm>
          </p:grpSpPr>
          <p:sp>
            <p:nvSpPr>
              <p:cNvPr id="4089" name="Google Shape;4089;p5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56"/>
            <p:cNvGrpSpPr/>
            <p:nvPr/>
          </p:nvGrpSpPr>
          <p:grpSpPr>
            <a:xfrm>
              <a:off x="1076958" y="1179665"/>
              <a:ext cx="80700" cy="1526144"/>
              <a:chOff x="1076958" y="1179665"/>
              <a:chExt cx="80700" cy="1526144"/>
            </a:xfrm>
          </p:grpSpPr>
          <p:sp>
            <p:nvSpPr>
              <p:cNvPr id="4100" name="Google Shape;4100;p5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56"/>
            <p:cNvGrpSpPr/>
            <p:nvPr/>
          </p:nvGrpSpPr>
          <p:grpSpPr>
            <a:xfrm>
              <a:off x="1247707" y="1179665"/>
              <a:ext cx="80700" cy="1526144"/>
              <a:chOff x="1247707" y="1179665"/>
              <a:chExt cx="80700" cy="1526144"/>
            </a:xfrm>
          </p:grpSpPr>
          <p:sp>
            <p:nvSpPr>
              <p:cNvPr id="4111" name="Google Shape;4111;p5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56"/>
            <p:cNvGrpSpPr/>
            <p:nvPr/>
          </p:nvGrpSpPr>
          <p:grpSpPr>
            <a:xfrm>
              <a:off x="1421567" y="1179665"/>
              <a:ext cx="80700" cy="1526144"/>
              <a:chOff x="1421567" y="1179665"/>
              <a:chExt cx="80700" cy="1526144"/>
            </a:xfrm>
          </p:grpSpPr>
          <p:sp>
            <p:nvSpPr>
              <p:cNvPr id="4122" name="Google Shape;4122;p5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56"/>
            <p:cNvGrpSpPr/>
            <p:nvPr/>
          </p:nvGrpSpPr>
          <p:grpSpPr>
            <a:xfrm>
              <a:off x="1592327" y="1179665"/>
              <a:ext cx="80700" cy="1526144"/>
              <a:chOff x="1592327" y="1179665"/>
              <a:chExt cx="80700" cy="1526144"/>
            </a:xfrm>
          </p:grpSpPr>
          <p:sp>
            <p:nvSpPr>
              <p:cNvPr id="4133" name="Google Shape;4133;p5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56"/>
            <p:cNvGrpSpPr/>
            <p:nvPr/>
          </p:nvGrpSpPr>
          <p:grpSpPr>
            <a:xfrm>
              <a:off x="1766187" y="1179665"/>
              <a:ext cx="80700" cy="1526144"/>
              <a:chOff x="1766187" y="1179665"/>
              <a:chExt cx="80700" cy="1526144"/>
            </a:xfrm>
          </p:grpSpPr>
          <p:sp>
            <p:nvSpPr>
              <p:cNvPr id="4144" name="Google Shape;4144;p5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56"/>
            <p:cNvGrpSpPr/>
            <p:nvPr/>
          </p:nvGrpSpPr>
          <p:grpSpPr>
            <a:xfrm>
              <a:off x="1936935" y="1179665"/>
              <a:ext cx="80700" cy="1526144"/>
              <a:chOff x="1936935" y="1179665"/>
              <a:chExt cx="80700" cy="1526144"/>
            </a:xfrm>
          </p:grpSpPr>
          <p:sp>
            <p:nvSpPr>
              <p:cNvPr id="4155" name="Google Shape;4155;p5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56"/>
            <p:cNvGrpSpPr/>
            <p:nvPr/>
          </p:nvGrpSpPr>
          <p:grpSpPr>
            <a:xfrm>
              <a:off x="2110795" y="1179665"/>
              <a:ext cx="80700" cy="1526144"/>
              <a:chOff x="2110795" y="1179665"/>
              <a:chExt cx="80700" cy="1526144"/>
            </a:xfrm>
          </p:grpSpPr>
          <p:sp>
            <p:nvSpPr>
              <p:cNvPr id="4166" name="Google Shape;4166;p5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6" name="Google Shape;4176;p56"/>
            <p:cNvGrpSpPr/>
            <p:nvPr/>
          </p:nvGrpSpPr>
          <p:grpSpPr>
            <a:xfrm>
              <a:off x="2284655" y="1179665"/>
              <a:ext cx="80700" cy="1526144"/>
              <a:chOff x="2284655" y="1179665"/>
              <a:chExt cx="80700" cy="1526144"/>
            </a:xfrm>
          </p:grpSpPr>
          <p:sp>
            <p:nvSpPr>
              <p:cNvPr id="4177" name="Google Shape;4177;p5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7" name="Google Shape;4187;p56"/>
          <p:cNvGrpSpPr/>
          <p:nvPr/>
        </p:nvGrpSpPr>
        <p:grpSpPr>
          <a:xfrm>
            <a:off x="2611692" y="986753"/>
            <a:ext cx="1364248" cy="1102133"/>
            <a:chOff x="2623904" y="1198803"/>
            <a:chExt cx="1364248" cy="1102133"/>
          </a:xfrm>
        </p:grpSpPr>
        <p:grpSp>
          <p:nvGrpSpPr>
            <p:cNvPr id="4188" name="Google Shape;4188;p56"/>
            <p:cNvGrpSpPr/>
            <p:nvPr/>
          </p:nvGrpSpPr>
          <p:grpSpPr>
            <a:xfrm>
              <a:off x="2623907" y="1198803"/>
              <a:ext cx="1364245" cy="273000"/>
              <a:chOff x="2623907" y="1198803"/>
              <a:chExt cx="1364245" cy="273000"/>
            </a:xfrm>
          </p:grpSpPr>
          <p:sp>
            <p:nvSpPr>
              <p:cNvPr id="4189" name="Google Shape;4189;p5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56"/>
            <p:cNvGrpSpPr/>
            <p:nvPr/>
          </p:nvGrpSpPr>
          <p:grpSpPr>
            <a:xfrm>
              <a:off x="2623904" y="1476964"/>
              <a:ext cx="1364245" cy="273000"/>
              <a:chOff x="2623904" y="1476964"/>
              <a:chExt cx="1364245" cy="273000"/>
            </a:xfrm>
          </p:grpSpPr>
          <p:sp>
            <p:nvSpPr>
              <p:cNvPr id="4195" name="Google Shape;4195;p5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56"/>
            <p:cNvGrpSpPr/>
            <p:nvPr/>
          </p:nvGrpSpPr>
          <p:grpSpPr>
            <a:xfrm>
              <a:off x="2623907" y="1749775"/>
              <a:ext cx="1364245" cy="273000"/>
              <a:chOff x="2623907" y="1749775"/>
              <a:chExt cx="1364245" cy="273000"/>
            </a:xfrm>
          </p:grpSpPr>
          <p:sp>
            <p:nvSpPr>
              <p:cNvPr id="4201" name="Google Shape;4201;p5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56"/>
            <p:cNvGrpSpPr/>
            <p:nvPr/>
          </p:nvGrpSpPr>
          <p:grpSpPr>
            <a:xfrm>
              <a:off x="2623904" y="2027936"/>
              <a:ext cx="1364245" cy="273000"/>
              <a:chOff x="2623904" y="2027936"/>
              <a:chExt cx="1364245" cy="273000"/>
            </a:xfrm>
          </p:grpSpPr>
          <p:sp>
            <p:nvSpPr>
              <p:cNvPr id="4207" name="Google Shape;4207;p5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2" name="Google Shape;4212;p56"/>
          <p:cNvGrpSpPr/>
          <p:nvPr/>
        </p:nvGrpSpPr>
        <p:grpSpPr>
          <a:xfrm>
            <a:off x="2601153" y="2445826"/>
            <a:ext cx="1387541" cy="159124"/>
            <a:chOff x="3200660" y="2180272"/>
            <a:chExt cx="2563824" cy="378237"/>
          </a:xfrm>
        </p:grpSpPr>
        <p:sp>
          <p:nvSpPr>
            <p:cNvPr id="4213" name="Google Shape;4213;p5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56"/>
          <p:cNvGrpSpPr/>
          <p:nvPr/>
        </p:nvGrpSpPr>
        <p:grpSpPr>
          <a:xfrm>
            <a:off x="2597677" y="2723590"/>
            <a:ext cx="1390502" cy="159625"/>
            <a:chOff x="3530150" y="2790075"/>
            <a:chExt cx="1962600" cy="225300"/>
          </a:xfrm>
        </p:grpSpPr>
        <p:sp>
          <p:nvSpPr>
            <p:cNvPr id="4232" name="Google Shape;4232;p5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56"/>
          <p:cNvGrpSpPr/>
          <p:nvPr/>
        </p:nvGrpSpPr>
        <p:grpSpPr>
          <a:xfrm>
            <a:off x="2597735" y="3001855"/>
            <a:ext cx="1411629" cy="154175"/>
            <a:chOff x="3558802" y="4011244"/>
            <a:chExt cx="1866000" cy="111600"/>
          </a:xfrm>
        </p:grpSpPr>
        <p:sp>
          <p:nvSpPr>
            <p:cNvPr id="4235" name="Google Shape;4235;p5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56"/>
          <p:cNvGrpSpPr/>
          <p:nvPr/>
        </p:nvGrpSpPr>
        <p:grpSpPr>
          <a:xfrm>
            <a:off x="2598023" y="2207425"/>
            <a:ext cx="1383503" cy="119761"/>
            <a:chOff x="3465975" y="2270258"/>
            <a:chExt cx="1986364" cy="171947"/>
          </a:xfrm>
        </p:grpSpPr>
        <p:sp>
          <p:nvSpPr>
            <p:cNvPr id="4238" name="Google Shape;4238;p5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56"/>
          <p:cNvGrpSpPr/>
          <p:nvPr/>
        </p:nvGrpSpPr>
        <p:grpSpPr>
          <a:xfrm>
            <a:off x="2609030" y="3571198"/>
            <a:ext cx="1369531" cy="195460"/>
            <a:chOff x="723300" y="4253549"/>
            <a:chExt cx="2276482" cy="324900"/>
          </a:xfrm>
        </p:grpSpPr>
        <p:sp>
          <p:nvSpPr>
            <p:cNvPr id="4247" name="Google Shape;4247;p5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56"/>
          <p:cNvGrpSpPr/>
          <p:nvPr/>
        </p:nvGrpSpPr>
        <p:grpSpPr>
          <a:xfrm>
            <a:off x="2598591" y="3272439"/>
            <a:ext cx="1389066" cy="180119"/>
            <a:chOff x="705948" y="3788465"/>
            <a:chExt cx="2308953" cy="299400"/>
          </a:xfrm>
        </p:grpSpPr>
        <p:sp>
          <p:nvSpPr>
            <p:cNvPr id="4253" name="Google Shape;4253;p5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56"/>
          <p:cNvGrpSpPr/>
          <p:nvPr/>
        </p:nvGrpSpPr>
        <p:grpSpPr>
          <a:xfrm>
            <a:off x="4195581" y="1876393"/>
            <a:ext cx="1433821" cy="191501"/>
            <a:chOff x="4273350" y="2088443"/>
            <a:chExt cx="1433821" cy="191501"/>
          </a:xfrm>
        </p:grpSpPr>
        <p:grpSp>
          <p:nvGrpSpPr>
            <p:cNvPr id="4259" name="Google Shape;4259;p56"/>
            <p:cNvGrpSpPr/>
            <p:nvPr/>
          </p:nvGrpSpPr>
          <p:grpSpPr>
            <a:xfrm>
              <a:off x="4273350" y="2088443"/>
              <a:ext cx="1433821" cy="0"/>
              <a:chOff x="5224975" y="2962250"/>
              <a:chExt cx="1544400" cy="0"/>
            </a:xfrm>
          </p:grpSpPr>
          <p:cxnSp>
            <p:nvCxnSpPr>
              <p:cNvPr id="4260" name="Google Shape;4260;p5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261" name="Google Shape;4261;p5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262" name="Google Shape;4262;p56"/>
            <p:cNvGrpSpPr/>
            <p:nvPr/>
          </p:nvGrpSpPr>
          <p:grpSpPr>
            <a:xfrm>
              <a:off x="4273350" y="2279944"/>
              <a:ext cx="1433821" cy="0"/>
              <a:chOff x="5224975" y="2962250"/>
              <a:chExt cx="1544400" cy="0"/>
            </a:xfrm>
          </p:grpSpPr>
          <p:cxnSp>
            <p:nvCxnSpPr>
              <p:cNvPr id="4263" name="Google Shape;4263;p5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264" name="Google Shape;4264;p5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265" name="Google Shape;4265;p56"/>
          <p:cNvGrpSpPr/>
          <p:nvPr/>
        </p:nvGrpSpPr>
        <p:grpSpPr>
          <a:xfrm>
            <a:off x="2646528" y="3885297"/>
            <a:ext cx="1304609" cy="294074"/>
            <a:chOff x="2658741" y="4097347"/>
            <a:chExt cx="1304609" cy="294074"/>
          </a:xfrm>
        </p:grpSpPr>
        <p:grpSp>
          <p:nvGrpSpPr>
            <p:cNvPr id="4266" name="Google Shape;4266;p56"/>
            <p:cNvGrpSpPr/>
            <p:nvPr/>
          </p:nvGrpSpPr>
          <p:grpSpPr>
            <a:xfrm>
              <a:off x="2658741" y="4097347"/>
              <a:ext cx="118572" cy="294074"/>
              <a:chOff x="3343310" y="4475555"/>
              <a:chExt cx="127717" cy="316753"/>
            </a:xfrm>
          </p:grpSpPr>
          <p:sp>
            <p:nvSpPr>
              <p:cNvPr id="4267" name="Google Shape;4267;p5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56"/>
            <p:cNvGrpSpPr/>
            <p:nvPr/>
          </p:nvGrpSpPr>
          <p:grpSpPr>
            <a:xfrm>
              <a:off x="3815519" y="4098388"/>
              <a:ext cx="147831" cy="291991"/>
              <a:chOff x="3527539" y="4476677"/>
              <a:chExt cx="159232" cy="314510"/>
            </a:xfrm>
          </p:grpSpPr>
          <p:sp>
            <p:nvSpPr>
              <p:cNvPr id="4270" name="Google Shape;4270;p5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56"/>
            <p:cNvGrpSpPr/>
            <p:nvPr/>
          </p:nvGrpSpPr>
          <p:grpSpPr>
            <a:xfrm>
              <a:off x="3511696" y="4098388"/>
              <a:ext cx="147831" cy="291991"/>
              <a:chOff x="3527539" y="4476677"/>
              <a:chExt cx="159232" cy="314510"/>
            </a:xfrm>
          </p:grpSpPr>
          <p:sp>
            <p:nvSpPr>
              <p:cNvPr id="4273" name="Google Shape;4273;p5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56"/>
            <p:cNvGrpSpPr/>
            <p:nvPr/>
          </p:nvGrpSpPr>
          <p:grpSpPr>
            <a:xfrm>
              <a:off x="3207874" y="4098388"/>
              <a:ext cx="147831" cy="291991"/>
              <a:chOff x="3527539" y="4476677"/>
              <a:chExt cx="159232" cy="314510"/>
            </a:xfrm>
          </p:grpSpPr>
          <p:sp>
            <p:nvSpPr>
              <p:cNvPr id="4276" name="Google Shape;4276;p5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56"/>
            <p:cNvGrpSpPr/>
            <p:nvPr/>
          </p:nvGrpSpPr>
          <p:grpSpPr>
            <a:xfrm>
              <a:off x="2933305" y="4097347"/>
              <a:ext cx="118572" cy="294074"/>
              <a:chOff x="3343310" y="4475555"/>
              <a:chExt cx="127717" cy="316753"/>
            </a:xfrm>
          </p:grpSpPr>
          <p:sp>
            <p:nvSpPr>
              <p:cNvPr id="4279" name="Google Shape;4279;p5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1" name="Google Shape;4281;p56"/>
          <p:cNvGrpSpPr/>
          <p:nvPr/>
        </p:nvGrpSpPr>
        <p:grpSpPr>
          <a:xfrm>
            <a:off x="4197136" y="963991"/>
            <a:ext cx="1430711" cy="751237"/>
            <a:chOff x="5159450" y="1919950"/>
            <a:chExt cx="1541050" cy="862500"/>
          </a:xfrm>
        </p:grpSpPr>
        <p:sp>
          <p:nvSpPr>
            <p:cNvPr id="4282" name="Google Shape;4282;p5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283" name="Google Shape;4283;p56"/>
            <p:cNvGrpSpPr/>
            <p:nvPr/>
          </p:nvGrpSpPr>
          <p:grpSpPr>
            <a:xfrm>
              <a:off x="5159450" y="1919950"/>
              <a:ext cx="1541050" cy="862500"/>
              <a:chOff x="5159450" y="1919950"/>
              <a:chExt cx="1541050" cy="862500"/>
            </a:xfrm>
          </p:grpSpPr>
          <p:cxnSp>
            <p:nvCxnSpPr>
              <p:cNvPr id="4284" name="Google Shape;4284;p5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285" name="Google Shape;4285;p5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286" name="Google Shape;4286;p56"/>
          <p:cNvGrpSpPr/>
          <p:nvPr/>
        </p:nvGrpSpPr>
        <p:grpSpPr>
          <a:xfrm>
            <a:off x="4245274" y="2227761"/>
            <a:ext cx="1334436" cy="967914"/>
            <a:chOff x="4294923" y="2439811"/>
            <a:chExt cx="1334436" cy="967914"/>
          </a:xfrm>
        </p:grpSpPr>
        <p:grpSp>
          <p:nvGrpSpPr>
            <p:cNvPr id="4287" name="Google Shape;4287;p56"/>
            <p:cNvGrpSpPr/>
            <p:nvPr/>
          </p:nvGrpSpPr>
          <p:grpSpPr>
            <a:xfrm>
              <a:off x="4960455" y="2469658"/>
              <a:ext cx="668904" cy="885524"/>
              <a:chOff x="4960455" y="2469658"/>
              <a:chExt cx="668904" cy="885524"/>
            </a:xfrm>
          </p:grpSpPr>
          <p:sp>
            <p:nvSpPr>
              <p:cNvPr id="4288" name="Google Shape;4288;p5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56"/>
            <p:cNvGrpSpPr/>
            <p:nvPr/>
          </p:nvGrpSpPr>
          <p:grpSpPr>
            <a:xfrm>
              <a:off x="4294923" y="2469658"/>
              <a:ext cx="668951" cy="885524"/>
              <a:chOff x="4294923" y="2469658"/>
              <a:chExt cx="668951" cy="885524"/>
            </a:xfrm>
          </p:grpSpPr>
          <p:sp>
            <p:nvSpPr>
              <p:cNvPr id="4295" name="Google Shape;4295;p5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1" name="Google Shape;4301;p5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2" name="Google Shape;4302;p56"/>
          <p:cNvGrpSpPr/>
          <p:nvPr/>
        </p:nvGrpSpPr>
        <p:grpSpPr>
          <a:xfrm>
            <a:off x="4231477" y="3282206"/>
            <a:ext cx="1430949" cy="897289"/>
            <a:chOff x="4351371" y="3547942"/>
            <a:chExt cx="1345130" cy="843475"/>
          </a:xfrm>
        </p:grpSpPr>
        <p:grpSp>
          <p:nvGrpSpPr>
            <p:cNvPr id="4303" name="Google Shape;4303;p56"/>
            <p:cNvGrpSpPr/>
            <p:nvPr/>
          </p:nvGrpSpPr>
          <p:grpSpPr>
            <a:xfrm>
              <a:off x="4351371" y="4209917"/>
              <a:ext cx="1345130" cy="181500"/>
              <a:chOff x="4351371" y="4209917"/>
              <a:chExt cx="1345130" cy="181500"/>
            </a:xfrm>
          </p:grpSpPr>
          <p:sp>
            <p:nvSpPr>
              <p:cNvPr id="4304" name="Google Shape;4304;p5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5" name="Google Shape;4305;p5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306" name="Google Shape;4306;p56"/>
            <p:cNvGrpSpPr/>
            <p:nvPr/>
          </p:nvGrpSpPr>
          <p:grpSpPr>
            <a:xfrm>
              <a:off x="4403010" y="3985221"/>
              <a:ext cx="1109518" cy="181500"/>
              <a:chOff x="4403010" y="3985221"/>
              <a:chExt cx="1109518" cy="181500"/>
            </a:xfrm>
          </p:grpSpPr>
          <p:sp>
            <p:nvSpPr>
              <p:cNvPr id="4307" name="Google Shape;4307;p5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8" name="Google Shape;4308;p5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309" name="Google Shape;4309;p56"/>
            <p:cNvGrpSpPr/>
            <p:nvPr/>
          </p:nvGrpSpPr>
          <p:grpSpPr>
            <a:xfrm>
              <a:off x="4618704" y="3766582"/>
              <a:ext cx="807858" cy="181500"/>
              <a:chOff x="4618704" y="3766582"/>
              <a:chExt cx="807858" cy="181500"/>
            </a:xfrm>
          </p:grpSpPr>
          <p:sp>
            <p:nvSpPr>
              <p:cNvPr id="4310" name="Google Shape;4310;p5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11" name="Google Shape;4311;p5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312" name="Google Shape;4312;p56"/>
            <p:cNvGrpSpPr/>
            <p:nvPr/>
          </p:nvGrpSpPr>
          <p:grpSpPr>
            <a:xfrm>
              <a:off x="4735238" y="3547942"/>
              <a:ext cx="462839" cy="181500"/>
              <a:chOff x="4735238" y="3547942"/>
              <a:chExt cx="462839" cy="181500"/>
            </a:xfrm>
          </p:grpSpPr>
          <p:sp>
            <p:nvSpPr>
              <p:cNvPr id="4313" name="Google Shape;4313;p5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14" name="Google Shape;4314;p5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315" name="Google Shape;4315;p56"/>
          <p:cNvGrpSpPr/>
          <p:nvPr/>
        </p:nvGrpSpPr>
        <p:grpSpPr>
          <a:xfrm>
            <a:off x="7407835" y="2217530"/>
            <a:ext cx="1020955" cy="928853"/>
            <a:chOff x="926675" y="238125"/>
            <a:chExt cx="5755100" cy="5232975"/>
          </a:xfrm>
        </p:grpSpPr>
        <p:sp>
          <p:nvSpPr>
            <p:cNvPr id="4316" name="Google Shape;4316;p5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56"/>
          <p:cNvGrpSpPr/>
          <p:nvPr/>
        </p:nvGrpSpPr>
        <p:grpSpPr>
          <a:xfrm>
            <a:off x="715208" y="2616265"/>
            <a:ext cx="1695374" cy="1560837"/>
            <a:chOff x="727421" y="2828315"/>
            <a:chExt cx="1695374" cy="1560837"/>
          </a:xfrm>
        </p:grpSpPr>
        <p:grpSp>
          <p:nvGrpSpPr>
            <p:cNvPr id="4321" name="Google Shape;4321;p56"/>
            <p:cNvGrpSpPr/>
            <p:nvPr/>
          </p:nvGrpSpPr>
          <p:grpSpPr>
            <a:xfrm>
              <a:off x="727421" y="2828315"/>
              <a:ext cx="1695374" cy="1560837"/>
              <a:chOff x="734799" y="2782450"/>
              <a:chExt cx="1571100" cy="1577400"/>
            </a:xfrm>
          </p:grpSpPr>
          <p:cxnSp>
            <p:nvCxnSpPr>
              <p:cNvPr id="4322" name="Google Shape;4322;p5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323" name="Google Shape;4323;p5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324" name="Google Shape;4324;p56"/>
            <p:cNvGrpSpPr/>
            <p:nvPr/>
          </p:nvGrpSpPr>
          <p:grpSpPr>
            <a:xfrm>
              <a:off x="819108" y="2882501"/>
              <a:ext cx="1556791" cy="1426186"/>
              <a:chOff x="819108" y="2882501"/>
              <a:chExt cx="1556791" cy="1426186"/>
            </a:xfrm>
          </p:grpSpPr>
          <p:grpSp>
            <p:nvGrpSpPr>
              <p:cNvPr id="4325" name="Google Shape;4325;p56"/>
              <p:cNvGrpSpPr/>
              <p:nvPr/>
            </p:nvGrpSpPr>
            <p:grpSpPr>
              <a:xfrm>
                <a:off x="819108" y="2882501"/>
                <a:ext cx="103104" cy="1426186"/>
                <a:chOff x="4674013" y="3100904"/>
                <a:chExt cx="122758" cy="1698043"/>
              </a:xfrm>
            </p:grpSpPr>
            <p:sp>
              <p:nvSpPr>
                <p:cNvPr id="4326" name="Google Shape;4326;p5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56"/>
              <p:cNvGrpSpPr/>
              <p:nvPr/>
            </p:nvGrpSpPr>
            <p:grpSpPr>
              <a:xfrm>
                <a:off x="1062475" y="2882501"/>
                <a:ext cx="103104" cy="1426186"/>
                <a:chOff x="4940438" y="3100904"/>
                <a:chExt cx="122758" cy="1698043"/>
              </a:xfrm>
            </p:grpSpPr>
            <p:sp>
              <p:nvSpPr>
                <p:cNvPr id="4334" name="Google Shape;4334;p5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56"/>
              <p:cNvGrpSpPr/>
              <p:nvPr/>
            </p:nvGrpSpPr>
            <p:grpSpPr>
              <a:xfrm>
                <a:off x="1299324" y="2882501"/>
                <a:ext cx="103104" cy="1426186"/>
                <a:chOff x="5206863" y="3100904"/>
                <a:chExt cx="122758" cy="1698043"/>
              </a:xfrm>
            </p:grpSpPr>
            <p:sp>
              <p:nvSpPr>
                <p:cNvPr id="4342" name="Google Shape;4342;p5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56"/>
              <p:cNvGrpSpPr/>
              <p:nvPr/>
            </p:nvGrpSpPr>
            <p:grpSpPr>
              <a:xfrm>
                <a:off x="1786057" y="2882501"/>
                <a:ext cx="103104" cy="1426186"/>
                <a:chOff x="6006138" y="3143629"/>
                <a:chExt cx="122758" cy="1698043"/>
              </a:xfrm>
            </p:grpSpPr>
            <p:sp>
              <p:nvSpPr>
                <p:cNvPr id="4350" name="Google Shape;4350;p5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56"/>
              <p:cNvGrpSpPr/>
              <p:nvPr/>
            </p:nvGrpSpPr>
            <p:grpSpPr>
              <a:xfrm>
                <a:off x="2029422" y="2882501"/>
                <a:ext cx="103104" cy="1426186"/>
                <a:chOff x="6805413" y="3100904"/>
                <a:chExt cx="122758" cy="1698043"/>
              </a:xfrm>
            </p:grpSpPr>
            <p:sp>
              <p:nvSpPr>
                <p:cNvPr id="4358" name="Google Shape;4358;p5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56"/>
              <p:cNvGrpSpPr/>
              <p:nvPr/>
            </p:nvGrpSpPr>
            <p:grpSpPr>
              <a:xfrm>
                <a:off x="2272795" y="2882501"/>
                <a:ext cx="103104" cy="1426186"/>
                <a:chOff x="5206863" y="3100904"/>
                <a:chExt cx="122758" cy="1698043"/>
              </a:xfrm>
            </p:grpSpPr>
            <p:sp>
              <p:nvSpPr>
                <p:cNvPr id="4366" name="Google Shape;4366;p5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56"/>
              <p:cNvGrpSpPr/>
              <p:nvPr/>
            </p:nvGrpSpPr>
            <p:grpSpPr>
              <a:xfrm>
                <a:off x="1542694" y="2882501"/>
                <a:ext cx="103104" cy="1426186"/>
                <a:chOff x="6006138" y="3143629"/>
                <a:chExt cx="122758" cy="1698043"/>
              </a:xfrm>
            </p:grpSpPr>
            <p:sp>
              <p:nvSpPr>
                <p:cNvPr id="4374" name="Google Shape;4374;p5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81" name="Google Shape;4381;p56"/>
          <p:cNvGrpSpPr/>
          <p:nvPr/>
        </p:nvGrpSpPr>
        <p:grpSpPr>
          <a:xfrm>
            <a:off x="5671259" y="3305987"/>
            <a:ext cx="2749952" cy="870677"/>
            <a:chOff x="238125" y="1725700"/>
            <a:chExt cx="7139025" cy="2260325"/>
          </a:xfrm>
        </p:grpSpPr>
        <p:sp>
          <p:nvSpPr>
            <p:cNvPr id="4382" name="Google Shape;4382;p5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2" name="Google Shape;4392;p56"/>
          <p:cNvGrpSpPr/>
          <p:nvPr/>
        </p:nvGrpSpPr>
        <p:grpSpPr>
          <a:xfrm>
            <a:off x="5941423" y="2247733"/>
            <a:ext cx="1105452" cy="916747"/>
            <a:chOff x="5249100" y="1210600"/>
            <a:chExt cx="3502700" cy="2904775"/>
          </a:xfrm>
        </p:grpSpPr>
        <p:sp>
          <p:nvSpPr>
            <p:cNvPr id="4393" name="Google Shape;4393;p5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7" name="Google Shape;4397;p5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398" name="Google Shape;4398;p5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399" name="Google Shape;4399;p5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400" name="Google Shape;4400;p5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401" name="Google Shape;4401;p5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56"/>
          <p:cNvGrpSpPr/>
          <p:nvPr/>
        </p:nvGrpSpPr>
        <p:grpSpPr>
          <a:xfrm>
            <a:off x="7123971" y="967151"/>
            <a:ext cx="1304650" cy="1124856"/>
            <a:chOff x="7287122" y="1165658"/>
            <a:chExt cx="1219413" cy="1051365"/>
          </a:xfrm>
        </p:grpSpPr>
        <p:grpSp>
          <p:nvGrpSpPr>
            <p:cNvPr id="4403" name="Google Shape;4403;p56"/>
            <p:cNvGrpSpPr/>
            <p:nvPr/>
          </p:nvGrpSpPr>
          <p:grpSpPr>
            <a:xfrm>
              <a:off x="7287122" y="1969723"/>
              <a:ext cx="1219413" cy="247300"/>
              <a:chOff x="7287122" y="1969723"/>
              <a:chExt cx="1219413" cy="247300"/>
            </a:xfrm>
          </p:grpSpPr>
          <p:sp>
            <p:nvSpPr>
              <p:cNvPr id="4404" name="Google Shape;4404;p5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5" name="Google Shape;4405;p56"/>
              <p:cNvGrpSpPr/>
              <p:nvPr/>
            </p:nvGrpSpPr>
            <p:grpSpPr>
              <a:xfrm>
                <a:off x="7287122" y="2063892"/>
                <a:ext cx="1151753" cy="73428"/>
                <a:chOff x="7287122" y="2063892"/>
                <a:chExt cx="1151753" cy="73428"/>
              </a:xfrm>
            </p:grpSpPr>
            <p:sp>
              <p:nvSpPr>
                <p:cNvPr id="4406" name="Google Shape;4406;p5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7" name="Google Shape;4407;p5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408" name="Google Shape;4408;p56"/>
            <p:cNvGrpSpPr/>
            <p:nvPr/>
          </p:nvGrpSpPr>
          <p:grpSpPr>
            <a:xfrm>
              <a:off x="7287122" y="1712201"/>
              <a:ext cx="1219403" cy="246767"/>
              <a:chOff x="7287122" y="1712201"/>
              <a:chExt cx="1219403" cy="246767"/>
            </a:xfrm>
          </p:grpSpPr>
          <p:sp>
            <p:nvSpPr>
              <p:cNvPr id="4409" name="Google Shape;4409;p5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0" name="Google Shape;4410;p56"/>
              <p:cNvGrpSpPr/>
              <p:nvPr/>
            </p:nvGrpSpPr>
            <p:grpSpPr>
              <a:xfrm>
                <a:off x="7287122" y="1842861"/>
                <a:ext cx="1005303" cy="73419"/>
                <a:chOff x="7287122" y="1842861"/>
                <a:chExt cx="1005303" cy="73419"/>
              </a:xfrm>
            </p:grpSpPr>
            <p:sp>
              <p:nvSpPr>
                <p:cNvPr id="4411" name="Google Shape;4411;p5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2" name="Google Shape;4412;p5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413" name="Google Shape;4413;p56"/>
            <p:cNvGrpSpPr/>
            <p:nvPr/>
          </p:nvGrpSpPr>
          <p:grpSpPr>
            <a:xfrm>
              <a:off x="7287122" y="1447520"/>
              <a:ext cx="1219403" cy="286667"/>
              <a:chOff x="7287122" y="1447520"/>
              <a:chExt cx="1219403" cy="286667"/>
            </a:xfrm>
          </p:grpSpPr>
          <p:sp>
            <p:nvSpPr>
              <p:cNvPr id="4414" name="Google Shape;4414;p5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5" name="Google Shape;4415;p56"/>
              <p:cNvGrpSpPr/>
              <p:nvPr/>
            </p:nvGrpSpPr>
            <p:grpSpPr>
              <a:xfrm>
                <a:off x="7287122" y="1581977"/>
                <a:ext cx="852803" cy="73428"/>
                <a:chOff x="7287122" y="1581977"/>
                <a:chExt cx="852803" cy="73428"/>
              </a:xfrm>
            </p:grpSpPr>
            <p:sp>
              <p:nvSpPr>
                <p:cNvPr id="4416" name="Google Shape;4416;p5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7" name="Google Shape;4417;p5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418" name="Google Shape;4418;p56"/>
            <p:cNvGrpSpPr/>
            <p:nvPr/>
          </p:nvGrpSpPr>
          <p:grpSpPr>
            <a:xfrm>
              <a:off x="7287122" y="1165658"/>
              <a:ext cx="1219403" cy="344253"/>
              <a:chOff x="7287122" y="1165658"/>
              <a:chExt cx="1219403" cy="344253"/>
            </a:xfrm>
          </p:grpSpPr>
          <p:sp>
            <p:nvSpPr>
              <p:cNvPr id="4419" name="Google Shape;4419;p5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0" name="Google Shape;4420;p56"/>
              <p:cNvGrpSpPr/>
              <p:nvPr/>
            </p:nvGrpSpPr>
            <p:grpSpPr>
              <a:xfrm>
                <a:off x="7287122" y="1341025"/>
                <a:ext cx="695703" cy="73419"/>
                <a:chOff x="7287122" y="1341025"/>
                <a:chExt cx="695703" cy="73419"/>
              </a:xfrm>
            </p:grpSpPr>
            <p:sp>
              <p:nvSpPr>
                <p:cNvPr id="4421" name="Google Shape;4421;p5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2" name="Google Shape;4422;p5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423" name="Google Shape;4423;p56"/>
          <p:cNvGrpSpPr/>
          <p:nvPr/>
        </p:nvGrpSpPr>
        <p:grpSpPr>
          <a:xfrm>
            <a:off x="5790463" y="973174"/>
            <a:ext cx="1397729" cy="1098540"/>
            <a:chOff x="5900602" y="1193063"/>
            <a:chExt cx="1299851" cy="1021707"/>
          </a:xfrm>
        </p:grpSpPr>
        <p:grpSp>
          <p:nvGrpSpPr>
            <p:cNvPr id="4424" name="Google Shape;4424;p56"/>
            <p:cNvGrpSpPr/>
            <p:nvPr/>
          </p:nvGrpSpPr>
          <p:grpSpPr>
            <a:xfrm>
              <a:off x="6520337" y="1193063"/>
              <a:ext cx="341815" cy="799959"/>
              <a:chOff x="6520337" y="1193063"/>
              <a:chExt cx="341815" cy="799959"/>
            </a:xfrm>
          </p:grpSpPr>
          <p:grpSp>
            <p:nvGrpSpPr>
              <p:cNvPr id="4425" name="Google Shape;4425;p56"/>
              <p:cNvGrpSpPr/>
              <p:nvPr/>
            </p:nvGrpSpPr>
            <p:grpSpPr>
              <a:xfrm>
                <a:off x="6520337" y="1589527"/>
                <a:ext cx="213950" cy="403494"/>
                <a:chOff x="6520337" y="1589527"/>
                <a:chExt cx="213950" cy="403494"/>
              </a:xfrm>
            </p:grpSpPr>
            <p:sp>
              <p:nvSpPr>
                <p:cNvPr id="4426" name="Google Shape;4426;p5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56"/>
              <p:cNvGrpSpPr/>
              <p:nvPr/>
            </p:nvGrpSpPr>
            <p:grpSpPr>
              <a:xfrm>
                <a:off x="6577204" y="1193063"/>
                <a:ext cx="284947" cy="464512"/>
                <a:chOff x="6577204" y="1193063"/>
                <a:chExt cx="284947" cy="464512"/>
              </a:xfrm>
            </p:grpSpPr>
            <p:sp>
              <p:nvSpPr>
                <p:cNvPr id="4429" name="Google Shape;4429;p5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0" name="Google Shape;4430;p5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431" name="Google Shape;4431;p56"/>
            <p:cNvGrpSpPr/>
            <p:nvPr/>
          </p:nvGrpSpPr>
          <p:grpSpPr>
            <a:xfrm>
              <a:off x="6238903" y="1193063"/>
              <a:ext cx="300475" cy="900152"/>
              <a:chOff x="6238903" y="1193063"/>
              <a:chExt cx="300475" cy="900152"/>
            </a:xfrm>
          </p:grpSpPr>
          <p:grpSp>
            <p:nvGrpSpPr>
              <p:cNvPr id="4432" name="Google Shape;4432;p56"/>
              <p:cNvGrpSpPr/>
              <p:nvPr/>
            </p:nvGrpSpPr>
            <p:grpSpPr>
              <a:xfrm>
                <a:off x="6290865" y="1489315"/>
                <a:ext cx="248514" cy="603900"/>
                <a:chOff x="6290865" y="1489315"/>
                <a:chExt cx="248514" cy="603900"/>
              </a:xfrm>
            </p:grpSpPr>
            <p:sp>
              <p:nvSpPr>
                <p:cNvPr id="4433" name="Google Shape;4433;p5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56"/>
              <p:cNvGrpSpPr/>
              <p:nvPr/>
            </p:nvGrpSpPr>
            <p:grpSpPr>
              <a:xfrm>
                <a:off x="6238903" y="1193063"/>
                <a:ext cx="284947" cy="333087"/>
                <a:chOff x="6238903" y="1193063"/>
                <a:chExt cx="284947" cy="333087"/>
              </a:xfrm>
            </p:grpSpPr>
            <p:sp>
              <p:nvSpPr>
                <p:cNvPr id="4436" name="Google Shape;4436;p5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7" name="Google Shape;4437;p5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438" name="Google Shape;4438;p56"/>
            <p:cNvGrpSpPr/>
            <p:nvPr/>
          </p:nvGrpSpPr>
          <p:grpSpPr>
            <a:xfrm>
              <a:off x="5900602" y="1193063"/>
              <a:ext cx="444345" cy="1021707"/>
              <a:chOff x="5900602" y="1193063"/>
              <a:chExt cx="444345" cy="1021707"/>
            </a:xfrm>
          </p:grpSpPr>
          <p:grpSp>
            <p:nvGrpSpPr>
              <p:cNvPr id="4439" name="Google Shape;4439;p56"/>
              <p:cNvGrpSpPr/>
              <p:nvPr/>
            </p:nvGrpSpPr>
            <p:grpSpPr>
              <a:xfrm>
                <a:off x="6046501" y="1367785"/>
                <a:ext cx="298446" cy="846986"/>
                <a:chOff x="6046501" y="1367785"/>
                <a:chExt cx="298446" cy="846986"/>
              </a:xfrm>
            </p:grpSpPr>
            <p:sp>
              <p:nvSpPr>
                <p:cNvPr id="4440" name="Google Shape;4440;p5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56"/>
              <p:cNvGrpSpPr/>
              <p:nvPr/>
            </p:nvGrpSpPr>
            <p:grpSpPr>
              <a:xfrm>
                <a:off x="5900602" y="1193063"/>
                <a:ext cx="284947" cy="182312"/>
                <a:chOff x="5900602" y="1193063"/>
                <a:chExt cx="284947" cy="182312"/>
              </a:xfrm>
            </p:grpSpPr>
            <p:sp>
              <p:nvSpPr>
                <p:cNvPr id="4443" name="Google Shape;4443;p5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4" name="Google Shape;4444;p5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445" name="Google Shape;4445;p56"/>
            <p:cNvGrpSpPr/>
            <p:nvPr/>
          </p:nvGrpSpPr>
          <p:grpSpPr>
            <a:xfrm>
              <a:off x="6738300" y="1193063"/>
              <a:ext cx="462153" cy="707634"/>
              <a:chOff x="6738300" y="1193063"/>
              <a:chExt cx="462153" cy="707634"/>
            </a:xfrm>
          </p:grpSpPr>
          <p:grpSp>
            <p:nvGrpSpPr>
              <p:cNvPr id="4446" name="Google Shape;4446;p56"/>
              <p:cNvGrpSpPr/>
              <p:nvPr/>
            </p:nvGrpSpPr>
            <p:grpSpPr>
              <a:xfrm>
                <a:off x="6915505" y="1193063"/>
                <a:ext cx="284947" cy="597387"/>
                <a:chOff x="6915505" y="1193063"/>
                <a:chExt cx="284947" cy="597387"/>
              </a:xfrm>
            </p:grpSpPr>
            <p:sp>
              <p:nvSpPr>
                <p:cNvPr id="4447" name="Google Shape;4447;p5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8" name="Google Shape;4448;p5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449" name="Google Shape;4449;p56"/>
              <p:cNvGrpSpPr/>
              <p:nvPr/>
            </p:nvGrpSpPr>
            <p:grpSpPr>
              <a:xfrm>
                <a:off x="6738300" y="1684725"/>
                <a:ext cx="230066" cy="215971"/>
                <a:chOff x="6738300" y="1684725"/>
                <a:chExt cx="230066" cy="215971"/>
              </a:xfrm>
            </p:grpSpPr>
            <p:sp>
              <p:nvSpPr>
                <p:cNvPr id="4450" name="Google Shape;4450;p5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4455" name="Shape 4455"/>
        <p:cNvGrpSpPr/>
        <p:nvPr/>
      </p:nvGrpSpPr>
      <p:grpSpPr>
        <a:xfrm>
          <a:off x="0" y="0"/>
          <a:ext cx="0" cy="0"/>
          <a:chOff x="0" y="0"/>
          <a:chExt cx="0" cy="0"/>
        </a:xfrm>
      </p:grpSpPr>
      <p:grpSp>
        <p:nvGrpSpPr>
          <p:cNvPr id="4456" name="Google Shape;4456;p57"/>
          <p:cNvGrpSpPr/>
          <p:nvPr/>
        </p:nvGrpSpPr>
        <p:grpSpPr>
          <a:xfrm>
            <a:off x="829359" y="2307635"/>
            <a:ext cx="339235" cy="298186"/>
            <a:chOff x="898875" y="244725"/>
            <a:chExt cx="481800" cy="423500"/>
          </a:xfrm>
        </p:grpSpPr>
        <p:sp>
          <p:nvSpPr>
            <p:cNvPr id="4457" name="Google Shape;4457;p5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8" name="Google Shape;4458;p5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9" name="Google Shape;4459;p5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0" name="Google Shape;4460;p5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1" name="Google Shape;4461;p5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2" name="Google Shape;4462;p5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63" name="Google Shape;4463;p57"/>
          <p:cNvGrpSpPr/>
          <p:nvPr/>
        </p:nvGrpSpPr>
        <p:grpSpPr>
          <a:xfrm>
            <a:off x="1267741" y="2287103"/>
            <a:ext cx="298169" cy="339253"/>
            <a:chOff x="1529350" y="258825"/>
            <a:chExt cx="423475" cy="481825"/>
          </a:xfrm>
        </p:grpSpPr>
        <p:sp>
          <p:nvSpPr>
            <p:cNvPr id="4464" name="Google Shape;4464;p5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5" name="Google Shape;4465;p5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66" name="Google Shape;4466;p57"/>
          <p:cNvGrpSpPr/>
          <p:nvPr/>
        </p:nvGrpSpPr>
        <p:grpSpPr>
          <a:xfrm>
            <a:off x="1660716" y="2367273"/>
            <a:ext cx="340890" cy="178912"/>
            <a:chOff x="2084325" y="363300"/>
            <a:chExt cx="484150" cy="254100"/>
          </a:xfrm>
        </p:grpSpPr>
        <p:sp>
          <p:nvSpPr>
            <p:cNvPr id="4467" name="Google Shape;4467;p5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8" name="Google Shape;4468;p5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69" name="Google Shape;4469;p57"/>
          <p:cNvGrpSpPr/>
          <p:nvPr/>
        </p:nvGrpSpPr>
        <p:grpSpPr>
          <a:xfrm>
            <a:off x="2110011" y="2287102"/>
            <a:ext cx="298169" cy="339253"/>
            <a:chOff x="2707500" y="249400"/>
            <a:chExt cx="423475" cy="481825"/>
          </a:xfrm>
        </p:grpSpPr>
        <p:sp>
          <p:nvSpPr>
            <p:cNvPr id="4470" name="Google Shape;4470;p5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1" name="Google Shape;4471;p5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72" name="Google Shape;4472;p57"/>
          <p:cNvGrpSpPr/>
          <p:nvPr/>
        </p:nvGrpSpPr>
        <p:grpSpPr>
          <a:xfrm>
            <a:off x="2523626" y="2287428"/>
            <a:ext cx="305386" cy="338602"/>
            <a:chOff x="3300325" y="249875"/>
            <a:chExt cx="433725" cy="480900"/>
          </a:xfrm>
        </p:grpSpPr>
        <p:sp>
          <p:nvSpPr>
            <p:cNvPr id="4473" name="Google Shape;4473;p5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4" name="Google Shape;4474;p5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5" name="Google Shape;4475;p5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6" name="Google Shape;4476;p5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7" name="Google Shape;4477;p5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8" name="Google Shape;4478;p5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79" name="Google Shape;4479;p57"/>
          <p:cNvGrpSpPr/>
          <p:nvPr/>
        </p:nvGrpSpPr>
        <p:grpSpPr>
          <a:xfrm>
            <a:off x="2912712" y="2287349"/>
            <a:ext cx="352349" cy="338760"/>
            <a:chOff x="3854700" y="249750"/>
            <a:chExt cx="500425" cy="481125"/>
          </a:xfrm>
        </p:grpSpPr>
        <p:sp>
          <p:nvSpPr>
            <p:cNvPr id="4480" name="Google Shape;4480;p5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1" name="Google Shape;4481;p5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2" name="Google Shape;4482;p5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3" name="Google Shape;4483;p5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4" name="Google Shape;4484;p5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5" name="Google Shape;4485;p5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6" name="Google Shape;4486;p5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7" name="Google Shape;4487;p5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88" name="Google Shape;4488;p57"/>
          <p:cNvGrpSpPr/>
          <p:nvPr/>
        </p:nvGrpSpPr>
        <p:grpSpPr>
          <a:xfrm>
            <a:off x="3330701" y="2287349"/>
            <a:ext cx="352349" cy="338760"/>
            <a:chOff x="4447550" y="249750"/>
            <a:chExt cx="500425" cy="481125"/>
          </a:xfrm>
        </p:grpSpPr>
        <p:sp>
          <p:nvSpPr>
            <p:cNvPr id="4489" name="Google Shape;4489;p5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0" name="Google Shape;4490;p5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91" name="Google Shape;4491;p57"/>
          <p:cNvGrpSpPr/>
          <p:nvPr/>
        </p:nvGrpSpPr>
        <p:grpSpPr>
          <a:xfrm>
            <a:off x="3759902" y="2287102"/>
            <a:ext cx="339253" cy="339253"/>
            <a:chOff x="5049725" y="249400"/>
            <a:chExt cx="481825" cy="481825"/>
          </a:xfrm>
        </p:grpSpPr>
        <p:sp>
          <p:nvSpPr>
            <p:cNvPr id="4492" name="Google Shape;4492;p5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3" name="Google Shape;4493;p5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94" name="Google Shape;4494;p57"/>
          <p:cNvGrpSpPr/>
          <p:nvPr/>
        </p:nvGrpSpPr>
        <p:grpSpPr>
          <a:xfrm>
            <a:off x="4173843" y="2287102"/>
            <a:ext cx="339253" cy="339253"/>
            <a:chOff x="5660400" y="238125"/>
            <a:chExt cx="481825" cy="481825"/>
          </a:xfrm>
        </p:grpSpPr>
        <p:sp>
          <p:nvSpPr>
            <p:cNvPr id="4495" name="Google Shape;4495;p5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6" name="Google Shape;4496;p5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97" name="Google Shape;4497;p57"/>
          <p:cNvGrpSpPr/>
          <p:nvPr/>
        </p:nvGrpSpPr>
        <p:grpSpPr>
          <a:xfrm>
            <a:off x="4590529" y="2287102"/>
            <a:ext cx="339253" cy="339253"/>
            <a:chOff x="6235400" y="249400"/>
            <a:chExt cx="481825" cy="481825"/>
          </a:xfrm>
        </p:grpSpPr>
        <p:sp>
          <p:nvSpPr>
            <p:cNvPr id="4498" name="Google Shape;4498;p5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9" name="Google Shape;4499;p5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0" name="Google Shape;4500;p5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1" name="Google Shape;4501;p5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2" name="Google Shape;4502;p5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03" name="Google Shape;4503;p57"/>
          <p:cNvGrpSpPr/>
          <p:nvPr/>
        </p:nvGrpSpPr>
        <p:grpSpPr>
          <a:xfrm>
            <a:off x="828875" y="2731810"/>
            <a:ext cx="340204" cy="298116"/>
            <a:chOff x="899850" y="871450"/>
            <a:chExt cx="483175" cy="423400"/>
          </a:xfrm>
        </p:grpSpPr>
        <p:sp>
          <p:nvSpPr>
            <p:cNvPr id="4504" name="Google Shape;4504;p5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5" name="Google Shape;4505;p5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6" name="Google Shape;4506;p5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7" name="Google Shape;4507;p5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08" name="Google Shape;4508;p57"/>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09" name="Google Shape;4509;p57"/>
          <p:cNvGrpSpPr/>
          <p:nvPr/>
        </p:nvGrpSpPr>
        <p:grpSpPr>
          <a:xfrm>
            <a:off x="1660875" y="2711232"/>
            <a:ext cx="340573" cy="339271"/>
            <a:chOff x="2085450" y="842250"/>
            <a:chExt cx="483700" cy="481850"/>
          </a:xfrm>
        </p:grpSpPr>
        <p:sp>
          <p:nvSpPr>
            <p:cNvPr id="4510" name="Google Shape;4510;p5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1" name="Google Shape;4511;p5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2" name="Google Shape;4512;p5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13" name="Google Shape;4513;p57"/>
          <p:cNvGrpSpPr/>
          <p:nvPr/>
        </p:nvGrpSpPr>
        <p:grpSpPr>
          <a:xfrm>
            <a:off x="2089443" y="2711241"/>
            <a:ext cx="339306" cy="339253"/>
            <a:chOff x="2685825" y="840375"/>
            <a:chExt cx="481900" cy="481825"/>
          </a:xfrm>
        </p:grpSpPr>
        <p:sp>
          <p:nvSpPr>
            <p:cNvPr id="4514" name="Google Shape;4514;p5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5" name="Google Shape;4515;p5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16" name="Google Shape;4516;p57"/>
          <p:cNvGrpSpPr/>
          <p:nvPr/>
        </p:nvGrpSpPr>
        <p:grpSpPr>
          <a:xfrm>
            <a:off x="2501104" y="2710924"/>
            <a:ext cx="350431" cy="339887"/>
            <a:chOff x="3270675" y="841800"/>
            <a:chExt cx="497700" cy="482725"/>
          </a:xfrm>
        </p:grpSpPr>
        <p:sp>
          <p:nvSpPr>
            <p:cNvPr id="4517" name="Google Shape;4517;p5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8" name="Google Shape;4518;p5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9" name="Google Shape;4519;p5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20" name="Google Shape;4520;p57"/>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21" name="Google Shape;4521;p57"/>
          <p:cNvGrpSpPr/>
          <p:nvPr/>
        </p:nvGrpSpPr>
        <p:grpSpPr>
          <a:xfrm>
            <a:off x="3337249" y="2731783"/>
            <a:ext cx="339253" cy="298169"/>
            <a:chOff x="4467200" y="877100"/>
            <a:chExt cx="481825" cy="423475"/>
          </a:xfrm>
        </p:grpSpPr>
        <p:sp>
          <p:nvSpPr>
            <p:cNvPr id="4522" name="Google Shape;4522;p5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3" name="Google Shape;4523;p5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4" name="Google Shape;4524;p5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5" name="Google Shape;4525;p5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26" name="Google Shape;4526;p57"/>
          <p:cNvGrpSpPr/>
          <p:nvPr/>
        </p:nvGrpSpPr>
        <p:grpSpPr>
          <a:xfrm>
            <a:off x="3752140" y="2711232"/>
            <a:ext cx="354778" cy="339271"/>
            <a:chOff x="5045500" y="842250"/>
            <a:chExt cx="503875" cy="481850"/>
          </a:xfrm>
        </p:grpSpPr>
        <p:sp>
          <p:nvSpPr>
            <p:cNvPr id="4527" name="Google Shape;4527;p5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8" name="Google Shape;4528;p5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29" name="Google Shape;4529;p57"/>
          <p:cNvGrpSpPr/>
          <p:nvPr/>
        </p:nvGrpSpPr>
        <p:grpSpPr>
          <a:xfrm>
            <a:off x="4174987" y="2737451"/>
            <a:ext cx="336965" cy="286833"/>
            <a:chOff x="5645200" y="879425"/>
            <a:chExt cx="478575" cy="407375"/>
          </a:xfrm>
        </p:grpSpPr>
        <p:sp>
          <p:nvSpPr>
            <p:cNvPr id="4530" name="Google Shape;4530;p5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1" name="Google Shape;4531;p5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2" name="Google Shape;4532;p5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3" name="Google Shape;4533;p5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4" name="Google Shape;4534;p5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5" name="Google Shape;4535;p5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36" name="Google Shape;4536;p57"/>
          <p:cNvGrpSpPr/>
          <p:nvPr/>
        </p:nvGrpSpPr>
        <p:grpSpPr>
          <a:xfrm>
            <a:off x="4611062" y="2711241"/>
            <a:ext cx="298186" cy="339253"/>
            <a:chOff x="6264525" y="842250"/>
            <a:chExt cx="423500" cy="481825"/>
          </a:xfrm>
        </p:grpSpPr>
        <p:sp>
          <p:nvSpPr>
            <p:cNvPr id="4537" name="Google Shape;4537;p5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8" name="Google Shape;4538;p5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9" name="Google Shape;4539;p5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0" name="Google Shape;4540;p5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1" name="Google Shape;4541;p5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2" name="Google Shape;4542;p5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3" name="Google Shape;4543;p5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44" name="Google Shape;4544;p57"/>
          <p:cNvGrpSpPr/>
          <p:nvPr/>
        </p:nvGrpSpPr>
        <p:grpSpPr>
          <a:xfrm>
            <a:off x="829350" y="3125895"/>
            <a:ext cx="339253" cy="339253"/>
            <a:chOff x="900750" y="1436075"/>
            <a:chExt cx="481825" cy="481825"/>
          </a:xfrm>
        </p:grpSpPr>
        <p:sp>
          <p:nvSpPr>
            <p:cNvPr id="4545" name="Google Shape;4545;p5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6" name="Google Shape;4546;p5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7" name="Google Shape;4547;p5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8" name="Google Shape;4548;p5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49" name="Google Shape;4549;p57"/>
          <p:cNvGrpSpPr/>
          <p:nvPr/>
        </p:nvGrpSpPr>
        <p:grpSpPr>
          <a:xfrm>
            <a:off x="1247198" y="3186183"/>
            <a:ext cx="339253" cy="218676"/>
            <a:chOff x="1492675" y="1520750"/>
            <a:chExt cx="481825" cy="310575"/>
          </a:xfrm>
        </p:grpSpPr>
        <p:sp>
          <p:nvSpPr>
            <p:cNvPr id="4550" name="Google Shape;4550;p5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1" name="Google Shape;4551;p5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52" name="Google Shape;4552;p57"/>
          <p:cNvGrpSpPr/>
          <p:nvPr/>
        </p:nvGrpSpPr>
        <p:grpSpPr>
          <a:xfrm>
            <a:off x="1654995" y="3125877"/>
            <a:ext cx="352332" cy="339288"/>
            <a:chOff x="2071000" y="1435025"/>
            <a:chExt cx="500400" cy="481875"/>
          </a:xfrm>
        </p:grpSpPr>
        <p:sp>
          <p:nvSpPr>
            <p:cNvPr id="4553" name="Google Shape;4553;p5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4" name="Google Shape;4554;p5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5" name="Google Shape;4555;p5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56" name="Google Shape;4556;p57"/>
          <p:cNvGrpSpPr/>
          <p:nvPr/>
        </p:nvGrpSpPr>
        <p:grpSpPr>
          <a:xfrm>
            <a:off x="2083159" y="3146709"/>
            <a:ext cx="351874" cy="297623"/>
            <a:chOff x="2678350" y="1464650"/>
            <a:chExt cx="499750" cy="422700"/>
          </a:xfrm>
        </p:grpSpPr>
        <p:sp>
          <p:nvSpPr>
            <p:cNvPr id="4557" name="Google Shape;4557;p5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8" name="Google Shape;4558;p5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9" name="Google Shape;4559;p5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60" name="Google Shape;4560;p57"/>
          <p:cNvGrpSpPr/>
          <p:nvPr/>
        </p:nvGrpSpPr>
        <p:grpSpPr>
          <a:xfrm>
            <a:off x="2506692" y="3125895"/>
            <a:ext cx="339253" cy="339253"/>
            <a:chOff x="3271200" y="1435075"/>
            <a:chExt cx="481825" cy="481825"/>
          </a:xfrm>
        </p:grpSpPr>
        <p:sp>
          <p:nvSpPr>
            <p:cNvPr id="4561" name="Google Shape;4561;p5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2" name="Google Shape;4562;p5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63" name="Google Shape;4563;p57"/>
          <p:cNvGrpSpPr/>
          <p:nvPr/>
        </p:nvGrpSpPr>
        <p:grpSpPr>
          <a:xfrm>
            <a:off x="2917165" y="3125877"/>
            <a:ext cx="343442" cy="339288"/>
            <a:chOff x="3858100" y="1435075"/>
            <a:chExt cx="487775" cy="481875"/>
          </a:xfrm>
        </p:grpSpPr>
        <p:sp>
          <p:nvSpPr>
            <p:cNvPr id="4564" name="Google Shape;4564;p5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5" name="Google Shape;4565;p5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6" name="Google Shape;4566;p5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7" name="Google Shape;4567;p5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8" name="Google Shape;4568;p5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69" name="Google Shape;4569;p57"/>
          <p:cNvGrpSpPr/>
          <p:nvPr/>
        </p:nvGrpSpPr>
        <p:grpSpPr>
          <a:xfrm>
            <a:off x="3337249" y="3125895"/>
            <a:ext cx="339253" cy="339253"/>
            <a:chOff x="4456875" y="1435075"/>
            <a:chExt cx="481825" cy="481825"/>
          </a:xfrm>
        </p:grpSpPr>
        <p:sp>
          <p:nvSpPr>
            <p:cNvPr id="4570" name="Google Shape;4570;p5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1" name="Google Shape;4571;p5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2" name="Google Shape;4572;p5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3" name="Google Shape;4573;p5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4" name="Google Shape;4574;p5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5" name="Google Shape;4575;p5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6" name="Google Shape;4576;p5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7" name="Google Shape;4577;p5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8" name="Google Shape;4578;p5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9" name="Google Shape;4579;p5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0" name="Google Shape;4580;p5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1" name="Google Shape;4581;p5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2" name="Google Shape;4582;p5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3" name="Google Shape;4583;p5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4" name="Google Shape;4584;p5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5" name="Google Shape;4585;p5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6" name="Google Shape;4586;p5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7" name="Google Shape;4587;p5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8" name="Google Shape;4588;p5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9" name="Google Shape;4589;p57"/>
          <p:cNvGrpSpPr/>
          <p:nvPr/>
        </p:nvGrpSpPr>
        <p:grpSpPr>
          <a:xfrm>
            <a:off x="3758239" y="3125886"/>
            <a:ext cx="342580" cy="339271"/>
            <a:chOff x="5049725" y="1435050"/>
            <a:chExt cx="486550" cy="481850"/>
          </a:xfrm>
        </p:grpSpPr>
        <p:sp>
          <p:nvSpPr>
            <p:cNvPr id="4590" name="Google Shape;4590;p5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1" name="Google Shape;4591;p5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2" name="Google Shape;4592;p5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3" name="Google Shape;4593;p5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4" name="Google Shape;4594;p57"/>
          <p:cNvGrpSpPr/>
          <p:nvPr/>
        </p:nvGrpSpPr>
        <p:grpSpPr>
          <a:xfrm>
            <a:off x="4173790" y="3125895"/>
            <a:ext cx="339359" cy="339253"/>
            <a:chOff x="5642475" y="1435075"/>
            <a:chExt cx="481975" cy="481825"/>
          </a:xfrm>
        </p:grpSpPr>
        <p:sp>
          <p:nvSpPr>
            <p:cNvPr id="4595" name="Google Shape;4595;p5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6" name="Google Shape;4596;p5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7" name="Google Shape;4597;p5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8" name="Google Shape;4598;p57"/>
          <p:cNvGrpSpPr/>
          <p:nvPr/>
        </p:nvGrpSpPr>
        <p:grpSpPr>
          <a:xfrm>
            <a:off x="4588276" y="3125886"/>
            <a:ext cx="343759" cy="339271"/>
            <a:chOff x="6232000" y="1435050"/>
            <a:chExt cx="488225" cy="481850"/>
          </a:xfrm>
        </p:grpSpPr>
        <p:sp>
          <p:nvSpPr>
            <p:cNvPr id="4599" name="Google Shape;4599;p5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0" name="Google Shape;4600;p5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1" name="Google Shape;4601;p5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2" name="Google Shape;4602;p5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3" name="Google Shape;4603;p5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4" name="Google Shape;4604;p57"/>
          <p:cNvGrpSpPr/>
          <p:nvPr/>
        </p:nvGrpSpPr>
        <p:grpSpPr>
          <a:xfrm>
            <a:off x="849012" y="3539545"/>
            <a:ext cx="299929" cy="337792"/>
            <a:chOff x="924450" y="2028975"/>
            <a:chExt cx="425975" cy="479750"/>
          </a:xfrm>
        </p:grpSpPr>
        <p:sp>
          <p:nvSpPr>
            <p:cNvPr id="4605" name="Google Shape;4605;p5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6" name="Google Shape;4606;p5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7" name="Google Shape;4607;p5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8" name="Google Shape;4608;p57"/>
          <p:cNvGrpSpPr/>
          <p:nvPr/>
        </p:nvGrpSpPr>
        <p:grpSpPr>
          <a:xfrm>
            <a:off x="1661509" y="3559347"/>
            <a:ext cx="339306" cy="298186"/>
            <a:chOff x="2085450" y="2057100"/>
            <a:chExt cx="481900" cy="423500"/>
          </a:xfrm>
        </p:grpSpPr>
        <p:sp>
          <p:nvSpPr>
            <p:cNvPr id="4609" name="Google Shape;4609;p5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0" name="Google Shape;4610;p5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1" name="Google Shape;4611;p5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2" name="Google Shape;4612;p57"/>
          <p:cNvGrpSpPr/>
          <p:nvPr/>
        </p:nvGrpSpPr>
        <p:grpSpPr>
          <a:xfrm>
            <a:off x="2089442" y="3582592"/>
            <a:ext cx="339306" cy="251698"/>
            <a:chOff x="2678275" y="2090100"/>
            <a:chExt cx="481900" cy="357475"/>
          </a:xfrm>
        </p:grpSpPr>
        <p:sp>
          <p:nvSpPr>
            <p:cNvPr id="4613" name="Google Shape;4613;p5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4" name="Google Shape;4614;p5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5" name="Google Shape;4615;p5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6" name="Google Shape;4616;p5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7" name="Google Shape;4617;p5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8" name="Google Shape;4618;p57"/>
          <p:cNvGrpSpPr/>
          <p:nvPr/>
        </p:nvGrpSpPr>
        <p:grpSpPr>
          <a:xfrm>
            <a:off x="2566646" y="3594790"/>
            <a:ext cx="219345" cy="227301"/>
            <a:chOff x="3357325" y="2093500"/>
            <a:chExt cx="311525" cy="322825"/>
          </a:xfrm>
        </p:grpSpPr>
        <p:sp>
          <p:nvSpPr>
            <p:cNvPr id="4619" name="Google Shape;4619;p5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0" name="Google Shape;4620;p5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1" name="Google Shape;4621;p5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22" name="Google Shape;4622;p57"/>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23" name="Google Shape;4623;p57"/>
          <p:cNvGrpSpPr/>
          <p:nvPr/>
        </p:nvGrpSpPr>
        <p:grpSpPr>
          <a:xfrm>
            <a:off x="3360836" y="3538814"/>
            <a:ext cx="292078" cy="339253"/>
            <a:chOff x="4492800" y="2027925"/>
            <a:chExt cx="414825" cy="481825"/>
          </a:xfrm>
        </p:grpSpPr>
        <p:sp>
          <p:nvSpPr>
            <p:cNvPr id="4624" name="Google Shape;4624;p5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5" name="Google Shape;4625;p5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6" name="Google Shape;4626;p57"/>
          <p:cNvGrpSpPr/>
          <p:nvPr/>
        </p:nvGrpSpPr>
        <p:grpSpPr>
          <a:xfrm>
            <a:off x="3759928" y="3538805"/>
            <a:ext cx="339200" cy="339271"/>
            <a:chOff x="5049725" y="2027900"/>
            <a:chExt cx="481750" cy="481850"/>
          </a:xfrm>
        </p:grpSpPr>
        <p:sp>
          <p:nvSpPr>
            <p:cNvPr id="4627" name="Google Shape;4627;p5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8" name="Google Shape;4628;p5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9" name="Google Shape;4629;p5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0" name="Google Shape;4630;p5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1" name="Google Shape;4631;p5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2" name="Google Shape;4632;p5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3" name="Google Shape;4633;p5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4" name="Google Shape;4634;p5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5" name="Google Shape;4635;p57"/>
          <p:cNvGrpSpPr/>
          <p:nvPr/>
        </p:nvGrpSpPr>
        <p:grpSpPr>
          <a:xfrm>
            <a:off x="4233524" y="3538893"/>
            <a:ext cx="219890" cy="339095"/>
            <a:chOff x="5726350" y="2028150"/>
            <a:chExt cx="312300" cy="481600"/>
          </a:xfrm>
        </p:grpSpPr>
        <p:sp>
          <p:nvSpPr>
            <p:cNvPr id="4636" name="Google Shape;4636;p5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7" name="Google Shape;4637;p5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8" name="Google Shape;4638;p5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9" name="Google Shape;4639;p57"/>
          <p:cNvGrpSpPr/>
          <p:nvPr/>
        </p:nvGrpSpPr>
        <p:grpSpPr>
          <a:xfrm>
            <a:off x="4593715" y="3542000"/>
            <a:ext cx="332881" cy="332881"/>
            <a:chOff x="6239925" y="2032450"/>
            <a:chExt cx="472775" cy="472775"/>
          </a:xfrm>
        </p:grpSpPr>
        <p:sp>
          <p:nvSpPr>
            <p:cNvPr id="4640" name="Google Shape;4640;p5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1" name="Google Shape;4641;p5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2" name="Google Shape;4642;p57"/>
          <p:cNvGrpSpPr/>
          <p:nvPr/>
        </p:nvGrpSpPr>
        <p:grpSpPr>
          <a:xfrm>
            <a:off x="5042807" y="2364092"/>
            <a:ext cx="334641" cy="185425"/>
            <a:chOff x="903075" y="2730000"/>
            <a:chExt cx="475275" cy="263350"/>
          </a:xfrm>
        </p:grpSpPr>
        <p:sp>
          <p:nvSpPr>
            <p:cNvPr id="4643" name="Google Shape;4643;p5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4" name="Google Shape;4644;p5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5" name="Google Shape;4645;p5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6" name="Google Shape;4646;p57"/>
          <p:cNvGrpSpPr/>
          <p:nvPr/>
        </p:nvGrpSpPr>
        <p:grpSpPr>
          <a:xfrm>
            <a:off x="1247198" y="3538814"/>
            <a:ext cx="339253" cy="339253"/>
            <a:chOff x="1492675" y="2027925"/>
            <a:chExt cx="481825" cy="481825"/>
          </a:xfrm>
        </p:grpSpPr>
        <p:sp>
          <p:nvSpPr>
            <p:cNvPr id="4647" name="Google Shape;4647;p5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8" name="Google Shape;4648;p5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9" name="Google Shape;4649;p5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0" name="Google Shape;4650;p5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1" name="Google Shape;4651;p5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2" name="Google Shape;4652;p57"/>
          <p:cNvGrpSpPr/>
          <p:nvPr/>
        </p:nvGrpSpPr>
        <p:grpSpPr>
          <a:xfrm>
            <a:off x="5473575" y="2287178"/>
            <a:ext cx="339253" cy="339253"/>
            <a:chOff x="1492675" y="2620775"/>
            <a:chExt cx="481825" cy="481825"/>
          </a:xfrm>
        </p:grpSpPr>
        <p:sp>
          <p:nvSpPr>
            <p:cNvPr id="4653" name="Google Shape;4653;p5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4" name="Google Shape;4654;p5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55" name="Google Shape;4655;p57"/>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56" name="Google Shape;4656;p57"/>
          <p:cNvGrpSpPr/>
          <p:nvPr/>
        </p:nvGrpSpPr>
        <p:grpSpPr>
          <a:xfrm>
            <a:off x="6297328" y="2303161"/>
            <a:ext cx="333585" cy="307287"/>
            <a:chOff x="2682350" y="2643425"/>
            <a:chExt cx="473775" cy="436425"/>
          </a:xfrm>
        </p:grpSpPr>
        <p:sp>
          <p:nvSpPr>
            <p:cNvPr id="4657" name="Google Shape;4657;p5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8" name="Google Shape;4658;p5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9" name="Google Shape;4659;p5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0" name="Google Shape;4660;p5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1" name="Google Shape;4661;p5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2" name="Google Shape;4662;p5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3" name="Google Shape;4663;p5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4" name="Google Shape;4664;p57"/>
          <p:cNvGrpSpPr/>
          <p:nvPr/>
        </p:nvGrpSpPr>
        <p:grpSpPr>
          <a:xfrm>
            <a:off x="6762818" y="2287178"/>
            <a:ext cx="238531" cy="339253"/>
            <a:chOff x="3342725" y="2620775"/>
            <a:chExt cx="338775" cy="481825"/>
          </a:xfrm>
        </p:grpSpPr>
        <p:sp>
          <p:nvSpPr>
            <p:cNvPr id="4665" name="Google Shape;4665;p5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6" name="Google Shape;4666;p5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7" name="Google Shape;4667;p5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8" name="Google Shape;4668;p57"/>
          <p:cNvGrpSpPr/>
          <p:nvPr/>
        </p:nvGrpSpPr>
        <p:grpSpPr>
          <a:xfrm>
            <a:off x="7156568" y="2287178"/>
            <a:ext cx="278296" cy="339253"/>
            <a:chOff x="3907325" y="2620775"/>
            <a:chExt cx="395250" cy="481825"/>
          </a:xfrm>
        </p:grpSpPr>
        <p:sp>
          <p:nvSpPr>
            <p:cNvPr id="4669" name="Google Shape;4669;p5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0" name="Google Shape;4670;p5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1" name="Google Shape;4671;p5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2" name="Google Shape;4672;p5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3" name="Google Shape;4673;p57"/>
          <p:cNvGrpSpPr/>
          <p:nvPr/>
        </p:nvGrpSpPr>
        <p:grpSpPr>
          <a:xfrm>
            <a:off x="7549755" y="2297783"/>
            <a:ext cx="339253" cy="318042"/>
            <a:chOff x="4456875" y="2635825"/>
            <a:chExt cx="481825" cy="451700"/>
          </a:xfrm>
        </p:grpSpPr>
        <p:sp>
          <p:nvSpPr>
            <p:cNvPr id="4674" name="Google Shape;4674;p5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5" name="Google Shape;4675;p5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6" name="Google Shape;4676;p5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7" name="Google Shape;4677;p5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8" name="Google Shape;4678;p5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9" name="Google Shape;4679;p5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0" name="Google Shape;4680;p57"/>
          <p:cNvGrpSpPr/>
          <p:nvPr/>
        </p:nvGrpSpPr>
        <p:grpSpPr>
          <a:xfrm>
            <a:off x="7974679" y="2297783"/>
            <a:ext cx="339253" cy="318042"/>
            <a:chOff x="5049725" y="2635825"/>
            <a:chExt cx="481825" cy="451700"/>
          </a:xfrm>
        </p:grpSpPr>
        <p:sp>
          <p:nvSpPr>
            <p:cNvPr id="4681" name="Google Shape;4681;p5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2" name="Google Shape;4682;p5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3" name="Google Shape;4683;p5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4" name="Google Shape;4684;p57"/>
          <p:cNvGrpSpPr/>
          <p:nvPr/>
        </p:nvGrpSpPr>
        <p:grpSpPr>
          <a:xfrm>
            <a:off x="2408929" y="3952243"/>
            <a:ext cx="338566" cy="338373"/>
            <a:chOff x="5643000" y="2621375"/>
            <a:chExt cx="480850" cy="480575"/>
          </a:xfrm>
        </p:grpSpPr>
        <p:sp>
          <p:nvSpPr>
            <p:cNvPr id="4685" name="Google Shape;4685;p5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6" name="Google Shape;4686;p5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7" name="Google Shape;4687;p5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8" name="Google Shape;4688;p5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9" name="Google Shape;4689;p5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0" name="Google Shape;4690;p5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1" name="Google Shape;4691;p5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2" name="Google Shape;4692;p57"/>
          <p:cNvGrpSpPr/>
          <p:nvPr/>
        </p:nvGrpSpPr>
        <p:grpSpPr>
          <a:xfrm>
            <a:off x="4178623" y="3951803"/>
            <a:ext cx="339359" cy="339253"/>
            <a:chOff x="6235250" y="2620775"/>
            <a:chExt cx="481975" cy="481825"/>
          </a:xfrm>
        </p:grpSpPr>
        <p:sp>
          <p:nvSpPr>
            <p:cNvPr id="4693" name="Google Shape;4693;p5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4" name="Google Shape;4694;p5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5" name="Google Shape;4695;p5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6" name="Google Shape;4696;p5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7" name="Google Shape;4697;p5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98" name="Google Shape;4698;p57"/>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99" name="Google Shape;4699;p57"/>
          <p:cNvGrpSpPr/>
          <p:nvPr/>
        </p:nvGrpSpPr>
        <p:grpSpPr>
          <a:xfrm>
            <a:off x="5472652" y="2711317"/>
            <a:ext cx="341101" cy="339253"/>
            <a:chOff x="1535000" y="3223325"/>
            <a:chExt cx="484450" cy="481825"/>
          </a:xfrm>
        </p:grpSpPr>
        <p:sp>
          <p:nvSpPr>
            <p:cNvPr id="4700" name="Google Shape;4700;p5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1" name="Google Shape;4701;p5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2" name="Google Shape;4702;p5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3" name="Google Shape;4703;p57"/>
          <p:cNvGrpSpPr/>
          <p:nvPr/>
        </p:nvGrpSpPr>
        <p:grpSpPr>
          <a:xfrm>
            <a:off x="5880219" y="2746618"/>
            <a:ext cx="339253" cy="268649"/>
            <a:chOff x="2085525" y="3263750"/>
            <a:chExt cx="481825" cy="381550"/>
          </a:xfrm>
        </p:grpSpPr>
        <p:sp>
          <p:nvSpPr>
            <p:cNvPr id="4704" name="Google Shape;4704;p5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5" name="Google Shape;4705;p5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06" name="Google Shape;4706;p57"/>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07" name="Google Shape;4707;p57"/>
          <p:cNvGrpSpPr/>
          <p:nvPr/>
        </p:nvGrpSpPr>
        <p:grpSpPr>
          <a:xfrm>
            <a:off x="6711982" y="2711308"/>
            <a:ext cx="340204" cy="339271"/>
            <a:chOff x="3270450" y="3213625"/>
            <a:chExt cx="483175" cy="481850"/>
          </a:xfrm>
        </p:grpSpPr>
        <p:sp>
          <p:nvSpPr>
            <p:cNvPr id="4708" name="Google Shape;4708;p5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9" name="Google Shape;4709;p5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0" name="Google Shape;4710;p57"/>
          <p:cNvGrpSpPr/>
          <p:nvPr/>
        </p:nvGrpSpPr>
        <p:grpSpPr>
          <a:xfrm>
            <a:off x="7211250" y="2711317"/>
            <a:ext cx="168931" cy="339253"/>
            <a:chOff x="3984950" y="3213600"/>
            <a:chExt cx="239925" cy="481825"/>
          </a:xfrm>
        </p:grpSpPr>
        <p:sp>
          <p:nvSpPr>
            <p:cNvPr id="4711" name="Google Shape;4711;p5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2" name="Google Shape;4712;p5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13" name="Google Shape;4713;p57"/>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4" name="Google Shape;4714;p57"/>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15" name="Google Shape;4715;p57"/>
          <p:cNvGrpSpPr/>
          <p:nvPr/>
        </p:nvGrpSpPr>
        <p:grpSpPr>
          <a:xfrm>
            <a:off x="1946447" y="3981487"/>
            <a:ext cx="355218" cy="279880"/>
            <a:chOff x="5629975" y="3255775"/>
            <a:chExt cx="504500" cy="397500"/>
          </a:xfrm>
        </p:grpSpPr>
        <p:sp>
          <p:nvSpPr>
            <p:cNvPr id="4716" name="Google Shape;4716;p5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7" name="Google Shape;4717;p5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8" name="Google Shape;4718;p5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9" name="Google Shape;4719;p5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0" name="Google Shape;4720;p5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1" name="Google Shape;4721;p57"/>
          <p:cNvGrpSpPr/>
          <p:nvPr/>
        </p:nvGrpSpPr>
        <p:grpSpPr>
          <a:xfrm>
            <a:off x="3731103" y="3981593"/>
            <a:ext cx="340256" cy="279669"/>
            <a:chOff x="6234950" y="3255925"/>
            <a:chExt cx="483250" cy="397200"/>
          </a:xfrm>
        </p:grpSpPr>
        <p:sp>
          <p:nvSpPr>
            <p:cNvPr id="4722" name="Google Shape;4722;p5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3" name="Google Shape;4723;p5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4" name="Google Shape;4724;p5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5" name="Google Shape;4725;p5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6" name="Google Shape;4726;p5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7" name="Google Shape;4727;p5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8" name="Google Shape;4728;p57"/>
          <p:cNvGrpSpPr/>
          <p:nvPr/>
        </p:nvGrpSpPr>
        <p:grpSpPr>
          <a:xfrm>
            <a:off x="5051107" y="3125970"/>
            <a:ext cx="318042" cy="339253"/>
            <a:chOff x="914900" y="3806450"/>
            <a:chExt cx="451700" cy="481825"/>
          </a:xfrm>
        </p:grpSpPr>
        <p:sp>
          <p:nvSpPr>
            <p:cNvPr id="4729" name="Google Shape;4729;p5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0" name="Google Shape;4730;p5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1" name="Google Shape;4731;p5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2" name="Google Shape;4732;p5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3" name="Google Shape;4733;p5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4" name="Google Shape;4734;p57"/>
          <p:cNvGrpSpPr/>
          <p:nvPr/>
        </p:nvGrpSpPr>
        <p:grpSpPr>
          <a:xfrm>
            <a:off x="5470028" y="3125785"/>
            <a:ext cx="346347" cy="339623"/>
            <a:chOff x="1490050" y="3805975"/>
            <a:chExt cx="491900" cy="482350"/>
          </a:xfrm>
        </p:grpSpPr>
        <p:sp>
          <p:nvSpPr>
            <p:cNvPr id="4735" name="Google Shape;4735;p5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6" name="Google Shape;4736;p5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7" name="Google Shape;4737;p5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8" name="Google Shape;4738;p5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9" name="Google Shape;4739;p57"/>
          <p:cNvGrpSpPr/>
          <p:nvPr/>
        </p:nvGrpSpPr>
        <p:grpSpPr>
          <a:xfrm>
            <a:off x="5893896" y="3125970"/>
            <a:ext cx="311899" cy="339253"/>
            <a:chOff x="2104275" y="3806450"/>
            <a:chExt cx="442975" cy="481825"/>
          </a:xfrm>
        </p:grpSpPr>
        <p:sp>
          <p:nvSpPr>
            <p:cNvPr id="4740" name="Google Shape;4740;p5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1" name="Google Shape;4741;p5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2" name="Google Shape;4742;p57"/>
          <p:cNvGrpSpPr/>
          <p:nvPr/>
        </p:nvGrpSpPr>
        <p:grpSpPr>
          <a:xfrm>
            <a:off x="6317413" y="3125970"/>
            <a:ext cx="293416" cy="339253"/>
            <a:chOff x="2710875" y="3806450"/>
            <a:chExt cx="416725" cy="481825"/>
          </a:xfrm>
        </p:grpSpPr>
        <p:sp>
          <p:nvSpPr>
            <p:cNvPr id="4743" name="Google Shape;4743;p5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5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5" name="Google Shape;4745;p57"/>
          <p:cNvGrpSpPr/>
          <p:nvPr/>
        </p:nvGrpSpPr>
        <p:grpSpPr>
          <a:xfrm>
            <a:off x="6712457" y="3166412"/>
            <a:ext cx="339253" cy="258369"/>
            <a:chOff x="3271200" y="3863875"/>
            <a:chExt cx="481825" cy="366950"/>
          </a:xfrm>
        </p:grpSpPr>
        <p:sp>
          <p:nvSpPr>
            <p:cNvPr id="4746" name="Google Shape;4746;p5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7" name="Google Shape;4747;p5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8" name="Google Shape;4748;p57"/>
          <p:cNvGrpSpPr/>
          <p:nvPr/>
        </p:nvGrpSpPr>
        <p:grpSpPr>
          <a:xfrm>
            <a:off x="7147952" y="3126199"/>
            <a:ext cx="295528" cy="338795"/>
            <a:chOff x="3895050" y="3806775"/>
            <a:chExt cx="419725" cy="481175"/>
          </a:xfrm>
        </p:grpSpPr>
        <p:sp>
          <p:nvSpPr>
            <p:cNvPr id="4749" name="Google Shape;4749;p5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0" name="Google Shape;4750;p5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1" name="Google Shape;4751;p57"/>
          <p:cNvGrpSpPr/>
          <p:nvPr/>
        </p:nvGrpSpPr>
        <p:grpSpPr>
          <a:xfrm>
            <a:off x="7551234" y="3125979"/>
            <a:ext cx="336296" cy="339235"/>
            <a:chOff x="4464775" y="3806475"/>
            <a:chExt cx="477625" cy="481800"/>
          </a:xfrm>
        </p:grpSpPr>
        <p:sp>
          <p:nvSpPr>
            <p:cNvPr id="4752" name="Google Shape;4752;p5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3" name="Google Shape;4753;p5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4" name="Google Shape;4754;p5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5" name="Google Shape;4755;p5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6" name="Google Shape;4756;p5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7" name="Google Shape;4757;p5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8" name="Google Shape;4758;p57"/>
          <p:cNvGrpSpPr/>
          <p:nvPr/>
        </p:nvGrpSpPr>
        <p:grpSpPr>
          <a:xfrm>
            <a:off x="7974679" y="3125970"/>
            <a:ext cx="339253" cy="339253"/>
            <a:chOff x="5049725" y="3806450"/>
            <a:chExt cx="481825" cy="481825"/>
          </a:xfrm>
        </p:grpSpPr>
        <p:sp>
          <p:nvSpPr>
            <p:cNvPr id="4759" name="Google Shape;4759;p5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0" name="Google Shape;4760;p5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1" name="Google Shape;4761;p5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2" name="Google Shape;4762;p57"/>
          <p:cNvGrpSpPr/>
          <p:nvPr/>
        </p:nvGrpSpPr>
        <p:grpSpPr>
          <a:xfrm>
            <a:off x="1499932" y="3951798"/>
            <a:ext cx="339253" cy="339253"/>
            <a:chOff x="5651375" y="3806450"/>
            <a:chExt cx="481825" cy="481825"/>
          </a:xfrm>
        </p:grpSpPr>
        <p:sp>
          <p:nvSpPr>
            <p:cNvPr id="4763" name="Google Shape;4763;p5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4" name="Google Shape;4764;p5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5" name="Google Shape;4765;p5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6" name="Google Shape;4766;p5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7" name="Google Shape;4767;p57"/>
          <p:cNvGrpSpPr/>
          <p:nvPr/>
        </p:nvGrpSpPr>
        <p:grpSpPr>
          <a:xfrm>
            <a:off x="3325337" y="3953787"/>
            <a:ext cx="298503" cy="335275"/>
            <a:chOff x="6264300" y="3809300"/>
            <a:chExt cx="423950" cy="476175"/>
          </a:xfrm>
        </p:grpSpPr>
        <p:sp>
          <p:nvSpPr>
            <p:cNvPr id="4768" name="Google Shape;4768;p5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9" name="Google Shape;4769;p5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0" name="Google Shape;4770;p5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1" name="Google Shape;4771;p57"/>
          <p:cNvGrpSpPr/>
          <p:nvPr/>
        </p:nvGrpSpPr>
        <p:grpSpPr>
          <a:xfrm>
            <a:off x="5039841" y="3538881"/>
            <a:ext cx="340573" cy="339271"/>
            <a:chOff x="898875" y="4399275"/>
            <a:chExt cx="483700" cy="481850"/>
          </a:xfrm>
        </p:grpSpPr>
        <p:sp>
          <p:nvSpPr>
            <p:cNvPr id="4772" name="Google Shape;4772;p5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57"/>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4" name="Google Shape;4774;p5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5" name="Google Shape;4775;p5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5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7" name="Google Shape;4777;p5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8" name="Google Shape;4778;p5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5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0" name="Google Shape;4780;p57"/>
          <p:cNvGrpSpPr/>
          <p:nvPr/>
        </p:nvGrpSpPr>
        <p:grpSpPr>
          <a:xfrm>
            <a:off x="5473575" y="3554133"/>
            <a:ext cx="339253" cy="308765"/>
            <a:chOff x="1492675" y="4420975"/>
            <a:chExt cx="481825" cy="438525"/>
          </a:xfrm>
        </p:grpSpPr>
        <p:sp>
          <p:nvSpPr>
            <p:cNvPr id="4781" name="Google Shape;4781;p5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2" name="Google Shape;4782;p5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5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4" name="Google Shape;4784;p5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5" name="Google Shape;4785;p5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6" name="Google Shape;4786;p57"/>
          <p:cNvGrpSpPr/>
          <p:nvPr/>
        </p:nvGrpSpPr>
        <p:grpSpPr>
          <a:xfrm>
            <a:off x="5878556" y="3539558"/>
            <a:ext cx="342580" cy="337915"/>
            <a:chOff x="2084100" y="4400250"/>
            <a:chExt cx="486550" cy="479925"/>
          </a:xfrm>
        </p:grpSpPr>
        <p:sp>
          <p:nvSpPr>
            <p:cNvPr id="4787" name="Google Shape;4787;p5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8" name="Google Shape;4788;p5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9" name="Google Shape;4789;p5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5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5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5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3" name="Google Shape;4793;p57"/>
          <p:cNvGrpSpPr/>
          <p:nvPr/>
        </p:nvGrpSpPr>
        <p:grpSpPr>
          <a:xfrm>
            <a:off x="6315036" y="3538907"/>
            <a:ext cx="298169" cy="339218"/>
            <a:chOff x="2707950" y="4399325"/>
            <a:chExt cx="423475" cy="481775"/>
          </a:xfrm>
        </p:grpSpPr>
        <p:sp>
          <p:nvSpPr>
            <p:cNvPr id="4794" name="Google Shape;4794;p5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5" name="Google Shape;4795;p5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5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7" name="Google Shape;4797;p5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8" name="Google Shape;4798;p5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9" name="Google Shape;4799;p5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0" name="Google Shape;4800;p5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1" name="Google Shape;4801;p5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2" name="Google Shape;4802;p5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3" name="Google Shape;4803;p5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4" name="Google Shape;4804;p5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5" name="Google Shape;4805;p5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6" name="Google Shape;4806;p57"/>
          <p:cNvGrpSpPr/>
          <p:nvPr/>
        </p:nvGrpSpPr>
        <p:grpSpPr>
          <a:xfrm>
            <a:off x="6744555" y="3538881"/>
            <a:ext cx="275057" cy="339271"/>
            <a:chOff x="3330525" y="4399275"/>
            <a:chExt cx="390650" cy="481850"/>
          </a:xfrm>
        </p:grpSpPr>
        <p:sp>
          <p:nvSpPr>
            <p:cNvPr id="4807" name="Google Shape;4807;p5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5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5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0" name="Google Shape;4810;p5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1" name="Google Shape;4811;p5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2" name="Google Shape;4812;p5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3" name="Google Shape;4813;p5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4" name="Google Shape;4814;p57"/>
          <p:cNvGrpSpPr/>
          <p:nvPr/>
        </p:nvGrpSpPr>
        <p:grpSpPr>
          <a:xfrm>
            <a:off x="7169084" y="3538890"/>
            <a:ext cx="253265" cy="339253"/>
            <a:chOff x="3938800" y="4399275"/>
            <a:chExt cx="359700" cy="481825"/>
          </a:xfrm>
        </p:grpSpPr>
        <p:sp>
          <p:nvSpPr>
            <p:cNvPr id="4815" name="Google Shape;4815;p5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6" name="Google Shape;4816;p5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5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8" name="Google Shape;4818;p5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9" name="Google Shape;4819;p5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0" name="Google Shape;4820;p57"/>
          <p:cNvGrpSpPr/>
          <p:nvPr/>
        </p:nvGrpSpPr>
        <p:grpSpPr>
          <a:xfrm>
            <a:off x="7639862" y="3538890"/>
            <a:ext cx="159039" cy="339253"/>
            <a:chOff x="4584850" y="4399275"/>
            <a:chExt cx="225875" cy="481825"/>
          </a:xfrm>
        </p:grpSpPr>
        <p:sp>
          <p:nvSpPr>
            <p:cNvPr id="4821" name="Google Shape;4821;p5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2" name="Google Shape;4822;p5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23" name="Google Shape;4823;p57"/>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24" name="Google Shape;4824;p57"/>
          <p:cNvGrpSpPr/>
          <p:nvPr/>
        </p:nvGrpSpPr>
        <p:grpSpPr>
          <a:xfrm>
            <a:off x="1053416" y="3951795"/>
            <a:ext cx="339253" cy="339253"/>
            <a:chOff x="5642550" y="4399275"/>
            <a:chExt cx="481825" cy="481825"/>
          </a:xfrm>
        </p:grpSpPr>
        <p:sp>
          <p:nvSpPr>
            <p:cNvPr id="4825" name="Google Shape;4825;p5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5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7" name="Google Shape;4827;p57"/>
          <p:cNvGrpSpPr/>
          <p:nvPr/>
        </p:nvGrpSpPr>
        <p:grpSpPr>
          <a:xfrm>
            <a:off x="2854758" y="3963703"/>
            <a:ext cx="363316" cy="315437"/>
            <a:chOff x="6218300" y="4416175"/>
            <a:chExt cx="516000" cy="448000"/>
          </a:xfrm>
        </p:grpSpPr>
        <p:sp>
          <p:nvSpPr>
            <p:cNvPr id="4828" name="Google Shape;4828;p5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9" name="Google Shape;4829;p5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0" name="Google Shape;4830;p5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1" name="Google Shape;4831;p57"/>
          <p:cNvGrpSpPr/>
          <p:nvPr/>
        </p:nvGrpSpPr>
        <p:grpSpPr>
          <a:xfrm>
            <a:off x="5964792" y="3951792"/>
            <a:ext cx="339253" cy="339253"/>
            <a:chOff x="899850" y="4992125"/>
            <a:chExt cx="481825" cy="481825"/>
          </a:xfrm>
        </p:grpSpPr>
        <p:sp>
          <p:nvSpPr>
            <p:cNvPr id="4832" name="Google Shape;4832;p5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3" name="Google Shape;4833;p5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4" name="Google Shape;4834;p5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5" name="Google Shape;4835;p57"/>
          <p:cNvGrpSpPr/>
          <p:nvPr/>
        </p:nvGrpSpPr>
        <p:grpSpPr>
          <a:xfrm>
            <a:off x="5518276" y="3951792"/>
            <a:ext cx="339253" cy="339253"/>
            <a:chOff x="1492675" y="4992125"/>
            <a:chExt cx="481825" cy="481825"/>
          </a:xfrm>
        </p:grpSpPr>
        <p:sp>
          <p:nvSpPr>
            <p:cNvPr id="4836" name="Google Shape;4836;p5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7" name="Google Shape;4837;p5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8" name="Google Shape;4838;p57"/>
          <p:cNvGrpSpPr/>
          <p:nvPr/>
        </p:nvGrpSpPr>
        <p:grpSpPr>
          <a:xfrm>
            <a:off x="5071760" y="3951792"/>
            <a:ext cx="339253" cy="339253"/>
            <a:chOff x="2085525" y="4992125"/>
            <a:chExt cx="481825" cy="481825"/>
          </a:xfrm>
        </p:grpSpPr>
        <p:sp>
          <p:nvSpPr>
            <p:cNvPr id="4839" name="Google Shape;4839;p5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0" name="Google Shape;4840;p5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1" name="Google Shape;4841;p57"/>
          <p:cNvGrpSpPr/>
          <p:nvPr/>
        </p:nvGrpSpPr>
        <p:grpSpPr>
          <a:xfrm>
            <a:off x="6857983" y="3951792"/>
            <a:ext cx="339253" cy="339253"/>
            <a:chOff x="2678350" y="4992125"/>
            <a:chExt cx="481825" cy="481825"/>
          </a:xfrm>
        </p:grpSpPr>
        <p:sp>
          <p:nvSpPr>
            <p:cNvPr id="4842" name="Google Shape;4842;p5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3" name="Google Shape;4843;p5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4" name="Google Shape;4844;p5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5" name="Google Shape;4845;p57"/>
          <p:cNvGrpSpPr/>
          <p:nvPr/>
        </p:nvGrpSpPr>
        <p:grpSpPr>
          <a:xfrm>
            <a:off x="4625244" y="3951792"/>
            <a:ext cx="339253" cy="339253"/>
            <a:chOff x="3271200" y="4992125"/>
            <a:chExt cx="481825" cy="481825"/>
          </a:xfrm>
        </p:grpSpPr>
        <p:sp>
          <p:nvSpPr>
            <p:cNvPr id="4846" name="Google Shape;4846;p5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7" name="Google Shape;4847;p5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5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9" name="Google Shape;4849;p57"/>
          <p:cNvGrpSpPr/>
          <p:nvPr/>
        </p:nvGrpSpPr>
        <p:grpSpPr>
          <a:xfrm>
            <a:off x="7304499" y="3952822"/>
            <a:ext cx="339411" cy="337193"/>
            <a:chOff x="3863900" y="4993625"/>
            <a:chExt cx="482050" cy="478900"/>
          </a:xfrm>
        </p:grpSpPr>
        <p:sp>
          <p:nvSpPr>
            <p:cNvPr id="4850" name="Google Shape;4850;p5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5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2" name="Google Shape;4852;p5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3" name="Google Shape;4853;p5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4" name="Google Shape;4854;p57"/>
          <p:cNvGrpSpPr/>
          <p:nvPr/>
        </p:nvGrpSpPr>
        <p:grpSpPr>
          <a:xfrm>
            <a:off x="7751173" y="3952822"/>
            <a:ext cx="339411" cy="337193"/>
            <a:chOff x="4456725" y="4993625"/>
            <a:chExt cx="482050" cy="478900"/>
          </a:xfrm>
        </p:grpSpPr>
        <p:sp>
          <p:nvSpPr>
            <p:cNvPr id="4855" name="Google Shape;4855;p5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6" name="Google Shape;4856;p5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7" name="Google Shape;4857;p5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8" name="Google Shape;4858;p5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9" name="Google Shape;4859;p57"/>
          <p:cNvGrpSpPr/>
          <p:nvPr/>
        </p:nvGrpSpPr>
        <p:grpSpPr>
          <a:xfrm>
            <a:off x="6411308" y="3952813"/>
            <a:ext cx="339411" cy="337211"/>
            <a:chOff x="5049575" y="4993600"/>
            <a:chExt cx="482050" cy="478925"/>
          </a:xfrm>
        </p:grpSpPr>
        <p:sp>
          <p:nvSpPr>
            <p:cNvPr id="4860" name="Google Shape;4860;p5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1" name="Google Shape;4861;p5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5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3" name="Google Shape;4863;p5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64" name="Google Shape;4864;p57"/>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chemeClr val="hlink"/>
                </a:solidFill>
                <a:uFill>
                  <a:noFill/>
                </a:uFill>
                <a:hlinkClick r:id="rId3"/>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4865" name="Google Shape;4865;p5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4869" name="Shape 4869"/>
        <p:cNvGrpSpPr/>
        <p:nvPr/>
      </p:nvGrpSpPr>
      <p:grpSpPr>
        <a:xfrm>
          <a:off x="0" y="0"/>
          <a:ext cx="0" cy="0"/>
          <a:chOff x="0" y="0"/>
          <a:chExt cx="0" cy="0"/>
        </a:xfrm>
      </p:grpSpPr>
      <p:grpSp>
        <p:nvGrpSpPr>
          <p:cNvPr id="4870" name="Google Shape;4870;p58"/>
          <p:cNvGrpSpPr/>
          <p:nvPr/>
        </p:nvGrpSpPr>
        <p:grpSpPr>
          <a:xfrm>
            <a:off x="876361" y="1308054"/>
            <a:ext cx="322099" cy="370529"/>
            <a:chOff x="-42971725" y="3217825"/>
            <a:chExt cx="275675" cy="317125"/>
          </a:xfrm>
        </p:grpSpPr>
        <p:sp>
          <p:nvSpPr>
            <p:cNvPr id="4871" name="Google Shape;4871;p5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58"/>
          <p:cNvGrpSpPr/>
          <p:nvPr/>
        </p:nvGrpSpPr>
        <p:grpSpPr>
          <a:xfrm>
            <a:off x="848276" y="1776710"/>
            <a:ext cx="378270" cy="337551"/>
            <a:chOff x="-42996150" y="3612600"/>
            <a:chExt cx="323750" cy="288900"/>
          </a:xfrm>
        </p:grpSpPr>
        <p:sp>
          <p:nvSpPr>
            <p:cNvPr id="4875" name="Google Shape;4875;p5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5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8" name="Google Shape;4878;p58"/>
          <p:cNvGrpSpPr/>
          <p:nvPr/>
        </p:nvGrpSpPr>
        <p:grpSpPr>
          <a:xfrm>
            <a:off x="851036" y="2186080"/>
            <a:ext cx="372749" cy="370909"/>
            <a:chOff x="-42994575" y="3950300"/>
            <a:chExt cx="319025" cy="317450"/>
          </a:xfrm>
        </p:grpSpPr>
        <p:sp>
          <p:nvSpPr>
            <p:cNvPr id="4879" name="Google Shape;4879;p5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58"/>
          <p:cNvGrpSpPr/>
          <p:nvPr/>
        </p:nvGrpSpPr>
        <p:grpSpPr>
          <a:xfrm>
            <a:off x="3004431" y="1332912"/>
            <a:ext cx="371785" cy="370879"/>
            <a:chOff x="-41111350" y="3239100"/>
            <a:chExt cx="318200" cy="317425"/>
          </a:xfrm>
        </p:grpSpPr>
        <p:sp>
          <p:nvSpPr>
            <p:cNvPr id="4883" name="Google Shape;4883;p5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58"/>
          <p:cNvGrpSpPr/>
          <p:nvPr/>
        </p:nvGrpSpPr>
        <p:grpSpPr>
          <a:xfrm>
            <a:off x="3000751" y="1768444"/>
            <a:ext cx="379146" cy="370967"/>
            <a:chOff x="-41117650" y="3605525"/>
            <a:chExt cx="324500" cy="317500"/>
          </a:xfrm>
        </p:grpSpPr>
        <p:sp>
          <p:nvSpPr>
            <p:cNvPr id="4888" name="Google Shape;4888;p5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1" name="Google Shape;4891;p58"/>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2" name="Google Shape;4892;p58"/>
          <p:cNvGrpSpPr/>
          <p:nvPr/>
        </p:nvGrpSpPr>
        <p:grpSpPr>
          <a:xfrm>
            <a:off x="1827005" y="2659967"/>
            <a:ext cx="216271" cy="371814"/>
            <a:chOff x="-39205300" y="3220175"/>
            <a:chExt cx="185100" cy="318225"/>
          </a:xfrm>
        </p:grpSpPr>
        <p:sp>
          <p:nvSpPr>
            <p:cNvPr id="4893" name="Google Shape;4893;p5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58"/>
          <p:cNvGrpSpPr/>
          <p:nvPr/>
        </p:nvGrpSpPr>
        <p:grpSpPr>
          <a:xfrm>
            <a:off x="1792533" y="3120038"/>
            <a:ext cx="300016" cy="369273"/>
            <a:chOff x="-39248625" y="3588600"/>
            <a:chExt cx="256775" cy="316050"/>
          </a:xfrm>
        </p:grpSpPr>
        <p:sp>
          <p:nvSpPr>
            <p:cNvPr id="4896" name="Google Shape;4896;p5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8" name="Google Shape;4898;p58"/>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8"/>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0" name="Google Shape;4900;p58"/>
          <p:cNvGrpSpPr/>
          <p:nvPr/>
        </p:nvGrpSpPr>
        <p:grpSpPr>
          <a:xfrm>
            <a:off x="1243246" y="1308054"/>
            <a:ext cx="429504" cy="370879"/>
            <a:chOff x="-42651700" y="3217825"/>
            <a:chExt cx="367600" cy="317425"/>
          </a:xfrm>
        </p:grpSpPr>
        <p:sp>
          <p:nvSpPr>
            <p:cNvPr id="4901" name="Google Shape;4901;p5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5" name="Google Shape;4905;p58"/>
          <p:cNvGrpSpPr/>
          <p:nvPr/>
        </p:nvGrpSpPr>
        <p:grpSpPr>
          <a:xfrm>
            <a:off x="1278678" y="1747704"/>
            <a:ext cx="358640" cy="363226"/>
            <a:chOff x="-42617300" y="3587775"/>
            <a:chExt cx="306950" cy="310875"/>
          </a:xfrm>
        </p:grpSpPr>
        <p:sp>
          <p:nvSpPr>
            <p:cNvPr id="4906" name="Google Shape;4906;p5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5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8" name="Google Shape;4908;p58"/>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9" name="Google Shape;4909;p58"/>
          <p:cNvGrpSpPr/>
          <p:nvPr/>
        </p:nvGrpSpPr>
        <p:grpSpPr>
          <a:xfrm>
            <a:off x="3450506" y="1332445"/>
            <a:ext cx="376926" cy="370324"/>
            <a:chOff x="-40748275" y="3238700"/>
            <a:chExt cx="322600" cy="316950"/>
          </a:xfrm>
        </p:grpSpPr>
        <p:sp>
          <p:nvSpPr>
            <p:cNvPr id="4910" name="Google Shape;4910;p5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6" name="Google Shape;4916;p58"/>
          <p:cNvGrpSpPr/>
          <p:nvPr/>
        </p:nvGrpSpPr>
        <p:grpSpPr>
          <a:xfrm>
            <a:off x="3453062" y="1800429"/>
            <a:ext cx="371814" cy="338690"/>
            <a:chOff x="-40745125" y="3632900"/>
            <a:chExt cx="318225" cy="289875"/>
          </a:xfrm>
        </p:grpSpPr>
        <p:sp>
          <p:nvSpPr>
            <p:cNvPr id="4917" name="Google Shape;4917;p5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5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58"/>
          <p:cNvGrpSpPr/>
          <p:nvPr/>
        </p:nvGrpSpPr>
        <p:grpSpPr>
          <a:xfrm>
            <a:off x="3457209" y="2211639"/>
            <a:ext cx="363518" cy="370178"/>
            <a:chOff x="-40742750" y="3972175"/>
            <a:chExt cx="311125" cy="316825"/>
          </a:xfrm>
        </p:grpSpPr>
        <p:sp>
          <p:nvSpPr>
            <p:cNvPr id="4925" name="Google Shape;4925;p5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5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58"/>
          <p:cNvGrpSpPr/>
          <p:nvPr/>
        </p:nvGrpSpPr>
        <p:grpSpPr>
          <a:xfrm>
            <a:off x="2239871" y="2661807"/>
            <a:ext cx="266892" cy="369974"/>
            <a:chOff x="-38860325" y="3221750"/>
            <a:chExt cx="228425" cy="316650"/>
          </a:xfrm>
        </p:grpSpPr>
        <p:sp>
          <p:nvSpPr>
            <p:cNvPr id="4928" name="Google Shape;4928;p5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5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58"/>
          <p:cNvGrpSpPr/>
          <p:nvPr/>
        </p:nvGrpSpPr>
        <p:grpSpPr>
          <a:xfrm>
            <a:off x="2190678" y="3123864"/>
            <a:ext cx="380081" cy="367111"/>
            <a:chOff x="-38905225" y="3591875"/>
            <a:chExt cx="325300" cy="314200"/>
          </a:xfrm>
        </p:grpSpPr>
        <p:sp>
          <p:nvSpPr>
            <p:cNvPr id="4933" name="Google Shape;4933;p5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6" name="Google Shape;4936;p58"/>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7" name="Google Shape;4937;p58"/>
          <p:cNvGrpSpPr/>
          <p:nvPr/>
        </p:nvGrpSpPr>
        <p:grpSpPr>
          <a:xfrm>
            <a:off x="3997427" y="3108944"/>
            <a:ext cx="290815" cy="369740"/>
            <a:chOff x="-37370925" y="3579105"/>
            <a:chExt cx="248900" cy="316450"/>
          </a:xfrm>
        </p:grpSpPr>
        <p:sp>
          <p:nvSpPr>
            <p:cNvPr id="4938" name="Google Shape;4938;p5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0" name="Google Shape;4940;p58"/>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8"/>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2" name="Google Shape;4942;p58"/>
          <p:cNvGrpSpPr/>
          <p:nvPr/>
        </p:nvGrpSpPr>
        <p:grpSpPr>
          <a:xfrm>
            <a:off x="1690803" y="2187015"/>
            <a:ext cx="371814" cy="369974"/>
            <a:chOff x="-42259725" y="3951100"/>
            <a:chExt cx="318225" cy="316650"/>
          </a:xfrm>
        </p:grpSpPr>
        <p:sp>
          <p:nvSpPr>
            <p:cNvPr id="4943" name="Google Shape;4943;p5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58"/>
          <p:cNvGrpSpPr/>
          <p:nvPr/>
        </p:nvGrpSpPr>
        <p:grpSpPr>
          <a:xfrm>
            <a:off x="3889164" y="1366036"/>
            <a:ext cx="370879" cy="337755"/>
            <a:chOff x="-40378075" y="3267450"/>
            <a:chExt cx="317425" cy="289075"/>
          </a:xfrm>
        </p:grpSpPr>
        <p:sp>
          <p:nvSpPr>
            <p:cNvPr id="4946" name="Google Shape;4946;p5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0" name="Google Shape;4950;p58"/>
          <p:cNvGrpSpPr/>
          <p:nvPr/>
        </p:nvGrpSpPr>
        <p:grpSpPr>
          <a:xfrm>
            <a:off x="3892830" y="1767304"/>
            <a:ext cx="363548" cy="369974"/>
            <a:chOff x="-40372575" y="3604550"/>
            <a:chExt cx="311150" cy="316650"/>
          </a:xfrm>
        </p:grpSpPr>
        <p:sp>
          <p:nvSpPr>
            <p:cNvPr id="4951" name="Google Shape;4951;p5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4" name="Google Shape;4954;p58"/>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5" name="Google Shape;4955;p58"/>
          <p:cNvGrpSpPr/>
          <p:nvPr/>
        </p:nvGrpSpPr>
        <p:grpSpPr>
          <a:xfrm>
            <a:off x="2616780" y="2659967"/>
            <a:ext cx="399038" cy="372165"/>
            <a:chOff x="-38542250" y="3220175"/>
            <a:chExt cx="341525" cy="318525"/>
          </a:xfrm>
        </p:grpSpPr>
        <p:sp>
          <p:nvSpPr>
            <p:cNvPr id="4956" name="Google Shape;4956;p5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58"/>
          <p:cNvGrpSpPr/>
          <p:nvPr/>
        </p:nvGrpSpPr>
        <p:grpSpPr>
          <a:xfrm>
            <a:off x="2638712" y="3119337"/>
            <a:ext cx="369974" cy="369068"/>
            <a:chOff x="-38537400" y="3588000"/>
            <a:chExt cx="316650" cy="315875"/>
          </a:xfrm>
        </p:grpSpPr>
        <p:sp>
          <p:nvSpPr>
            <p:cNvPr id="4960" name="Google Shape;4960;p5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5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58"/>
          <p:cNvGrpSpPr/>
          <p:nvPr/>
        </p:nvGrpSpPr>
        <p:grpSpPr>
          <a:xfrm>
            <a:off x="2637792" y="3576866"/>
            <a:ext cx="371814" cy="369974"/>
            <a:chOff x="-38538975" y="3954250"/>
            <a:chExt cx="318225" cy="316650"/>
          </a:xfrm>
        </p:grpSpPr>
        <p:sp>
          <p:nvSpPr>
            <p:cNvPr id="4965" name="Google Shape;4965;p5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5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58"/>
          <p:cNvGrpSpPr/>
          <p:nvPr/>
        </p:nvGrpSpPr>
        <p:grpSpPr>
          <a:xfrm>
            <a:off x="3955104" y="3571793"/>
            <a:ext cx="375465" cy="371814"/>
            <a:chOff x="-37385100" y="3949908"/>
            <a:chExt cx="321350" cy="318225"/>
          </a:xfrm>
        </p:grpSpPr>
        <p:sp>
          <p:nvSpPr>
            <p:cNvPr id="4968" name="Google Shape;4968;p5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0" name="Google Shape;4970;p58"/>
          <p:cNvGrpSpPr/>
          <p:nvPr/>
        </p:nvGrpSpPr>
        <p:grpSpPr>
          <a:xfrm>
            <a:off x="2130763" y="1307353"/>
            <a:ext cx="370909" cy="370675"/>
            <a:chOff x="-41895050" y="3217225"/>
            <a:chExt cx="317450" cy="317250"/>
          </a:xfrm>
        </p:grpSpPr>
        <p:sp>
          <p:nvSpPr>
            <p:cNvPr id="4971" name="Google Shape;4971;p5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5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58"/>
          <p:cNvGrpSpPr/>
          <p:nvPr/>
        </p:nvGrpSpPr>
        <p:grpSpPr>
          <a:xfrm>
            <a:off x="2130310" y="1744287"/>
            <a:ext cx="371814" cy="369974"/>
            <a:chOff x="-41893475" y="3584850"/>
            <a:chExt cx="318225" cy="316650"/>
          </a:xfrm>
        </p:grpSpPr>
        <p:sp>
          <p:nvSpPr>
            <p:cNvPr id="4977" name="Google Shape;4977;p5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1" name="Google Shape;4981;p58"/>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8"/>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3" name="Google Shape;4983;p58"/>
          <p:cNvGrpSpPr/>
          <p:nvPr/>
        </p:nvGrpSpPr>
        <p:grpSpPr>
          <a:xfrm>
            <a:off x="900338" y="3139579"/>
            <a:ext cx="337522" cy="370909"/>
            <a:chOff x="-39998250" y="3605325"/>
            <a:chExt cx="288875" cy="317450"/>
          </a:xfrm>
        </p:grpSpPr>
        <p:sp>
          <p:nvSpPr>
            <p:cNvPr id="4984" name="Google Shape;4984;p5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58"/>
          <p:cNvGrpSpPr/>
          <p:nvPr/>
        </p:nvGrpSpPr>
        <p:grpSpPr>
          <a:xfrm>
            <a:off x="884112" y="3598043"/>
            <a:ext cx="369974" cy="369945"/>
            <a:chOff x="-40011050" y="3972375"/>
            <a:chExt cx="316650" cy="316625"/>
          </a:xfrm>
        </p:grpSpPr>
        <p:sp>
          <p:nvSpPr>
            <p:cNvPr id="4987" name="Google Shape;4987;p5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58"/>
          <p:cNvGrpSpPr/>
          <p:nvPr/>
        </p:nvGrpSpPr>
        <p:grpSpPr>
          <a:xfrm>
            <a:off x="3116043" y="2662742"/>
            <a:ext cx="266921" cy="369039"/>
            <a:chOff x="-38129425" y="3222550"/>
            <a:chExt cx="228450" cy="315850"/>
          </a:xfrm>
        </p:grpSpPr>
        <p:sp>
          <p:nvSpPr>
            <p:cNvPr id="4990" name="Google Shape;4990;p5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2" name="Google Shape;4992;p58"/>
          <p:cNvGrpSpPr/>
          <p:nvPr/>
        </p:nvGrpSpPr>
        <p:grpSpPr>
          <a:xfrm>
            <a:off x="3071012" y="3119337"/>
            <a:ext cx="371785" cy="369974"/>
            <a:chOff x="-38172725" y="3588000"/>
            <a:chExt cx="318200" cy="316650"/>
          </a:xfrm>
        </p:grpSpPr>
        <p:sp>
          <p:nvSpPr>
            <p:cNvPr id="4993" name="Google Shape;4993;p5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58"/>
          <p:cNvGrpSpPr/>
          <p:nvPr/>
        </p:nvGrpSpPr>
        <p:grpSpPr>
          <a:xfrm>
            <a:off x="3146914" y="3577772"/>
            <a:ext cx="219981" cy="369974"/>
            <a:chOff x="-38109725" y="3955025"/>
            <a:chExt cx="188275" cy="316650"/>
          </a:xfrm>
        </p:grpSpPr>
        <p:sp>
          <p:nvSpPr>
            <p:cNvPr id="5002" name="Google Shape;5002;p5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4" name="Google Shape;5004;p58"/>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5" name="Google Shape;5005;p58"/>
          <p:cNvGrpSpPr/>
          <p:nvPr/>
        </p:nvGrpSpPr>
        <p:grpSpPr>
          <a:xfrm>
            <a:off x="2562313" y="1309193"/>
            <a:ext cx="373654" cy="369068"/>
            <a:chOff x="-41530375" y="3218800"/>
            <a:chExt cx="319800" cy="315875"/>
          </a:xfrm>
        </p:grpSpPr>
        <p:sp>
          <p:nvSpPr>
            <p:cNvPr id="5006" name="Google Shape;5006;p5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58"/>
          <p:cNvGrpSpPr/>
          <p:nvPr/>
        </p:nvGrpSpPr>
        <p:grpSpPr>
          <a:xfrm>
            <a:off x="2564607" y="1824351"/>
            <a:ext cx="369068" cy="289004"/>
            <a:chOff x="-41526450" y="3653375"/>
            <a:chExt cx="315875" cy="247350"/>
          </a:xfrm>
        </p:grpSpPr>
        <p:sp>
          <p:nvSpPr>
            <p:cNvPr id="5009" name="Google Shape;5009;p5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58"/>
          <p:cNvGrpSpPr/>
          <p:nvPr/>
        </p:nvGrpSpPr>
        <p:grpSpPr>
          <a:xfrm>
            <a:off x="2565994" y="2187015"/>
            <a:ext cx="366293" cy="369974"/>
            <a:chOff x="-41526450" y="3951100"/>
            <a:chExt cx="313500" cy="316650"/>
          </a:xfrm>
        </p:grpSpPr>
        <p:sp>
          <p:nvSpPr>
            <p:cNvPr id="5012" name="Google Shape;5012;p5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58"/>
          <p:cNvGrpSpPr/>
          <p:nvPr/>
        </p:nvGrpSpPr>
        <p:grpSpPr>
          <a:xfrm>
            <a:off x="1331249" y="2681144"/>
            <a:ext cx="339595" cy="371814"/>
            <a:chOff x="-39625900" y="3238300"/>
            <a:chExt cx="290650" cy="318225"/>
          </a:xfrm>
        </p:grpSpPr>
        <p:sp>
          <p:nvSpPr>
            <p:cNvPr id="5016" name="Google Shape;5016;p5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8" name="Google Shape;5018;p58"/>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9" name="Google Shape;5019;p58"/>
          <p:cNvGrpSpPr/>
          <p:nvPr/>
        </p:nvGrpSpPr>
        <p:grpSpPr>
          <a:xfrm>
            <a:off x="1325300" y="3597605"/>
            <a:ext cx="366293" cy="370441"/>
            <a:chOff x="-39647175" y="3972000"/>
            <a:chExt cx="313500" cy="317050"/>
          </a:xfrm>
        </p:grpSpPr>
        <p:sp>
          <p:nvSpPr>
            <p:cNvPr id="5020" name="Google Shape;5020;p5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58"/>
          <p:cNvGrpSpPr/>
          <p:nvPr/>
        </p:nvGrpSpPr>
        <p:grpSpPr>
          <a:xfrm>
            <a:off x="3494427" y="2661603"/>
            <a:ext cx="375495" cy="370879"/>
            <a:chOff x="-37808850" y="3221575"/>
            <a:chExt cx="321375" cy="317425"/>
          </a:xfrm>
        </p:grpSpPr>
        <p:sp>
          <p:nvSpPr>
            <p:cNvPr id="5024" name="Google Shape;5024;p5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58"/>
          <p:cNvGrpSpPr/>
          <p:nvPr/>
        </p:nvGrpSpPr>
        <p:grpSpPr>
          <a:xfrm>
            <a:off x="3503201" y="3183634"/>
            <a:ext cx="372749" cy="241158"/>
            <a:chOff x="-37806500" y="3643030"/>
            <a:chExt cx="319025" cy="206400"/>
          </a:xfrm>
        </p:grpSpPr>
        <p:sp>
          <p:nvSpPr>
            <p:cNvPr id="5027" name="Google Shape;5027;p5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58"/>
          <p:cNvGrpSpPr/>
          <p:nvPr/>
        </p:nvGrpSpPr>
        <p:grpSpPr>
          <a:xfrm>
            <a:off x="3505508" y="3575931"/>
            <a:ext cx="368134" cy="371814"/>
            <a:chOff x="-37804925" y="3953450"/>
            <a:chExt cx="315075" cy="318225"/>
          </a:xfrm>
        </p:grpSpPr>
        <p:sp>
          <p:nvSpPr>
            <p:cNvPr id="5030" name="Google Shape;5030;p5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3" name="Google Shape;5033;p58"/>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4" name="Google Shape;5034;p58"/>
          <p:cNvGrpSpPr/>
          <p:nvPr/>
        </p:nvGrpSpPr>
        <p:grpSpPr>
          <a:xfrm>
            <a:off x="4860977" y="1328538"/>
            <a:ext cx="355663" cy="308725"/>
            <a:chOff x="-28462125" y="3199700"/>
            <a:chExt cx="298550" cy="259150"/>
          </a:xfrm>
        </p:grpSpPr>
        <p:sp>
          <p:nvSpPr>
            <p:cNvPr id="5035" name="Google Shape;5035;p5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58"/>
          <p:cNvGrpSpPr/>
          <p:nvPr/>
        </p:nvGrpSpPr>
        <p:grpSpPr>
          <a:xfrm>
            <a:off x="4861930" y="1763228"/>
            <a:ext cx="353757" cy="352833"/>
            <a:chOff x="-28461325" y="3545475"/>
            <a:chExt cx="296950" cy="296175"/>
          </a:xfrm>
        </p:grpSpPr>
        <p:sp>
          <p:nvSpPr>
            <p:cNvPr id="5039" name="Google Shape;5039;p5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58"/>
          <p:cNvGrpSpPr/>
          <p:nvPr/>
        </p:nvGrpSpPr>
        <p:grpSpPr>
          <a:xfrm>
            <a:off x="4858162" y="2213272"/>
            <a:ext cx="361292" cy="352803"/>
            <a:chOff x="-28463700" y="3914875"/>
            <a:chExt cx="303275" cy="296150"/>
          </a:xfrm>
        </p:grpSpPr>
        <p:sp>
          <p:nvSpPr>
            <p:cNvPr id="5046" name="Google Shape;5046;p5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58"/>
          <p:cNvGrpSpPr/>
          <p:nvPr/>
        </p:nvGrpSpPr>
        <p:grpSpPr>
          <a:xfrm>
            <a:off x="7092947" y="1369355"/>
            <a:ext cx="351880" cy="227092"/>
            <a:chOff x="-26573400" y="3224125"/>
            <a:chExt cx="295375" cy="190625"/>
          </a:xfrm>
        </p:grpSpPr>
        <p:sp>
          <p:nvSpPr>
            <p:cNvPr id="5049" name="Google Shape;5049;p5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58"/>
          <p:cNvGrpSpPr/>
          <p:nvPr/>
        </p:nvGrpSpPr>
        <p:grpSpPr>
          <a:xfrm>
            <a:off x="7092947" y="1763690"/>
            <a:ext cx="351880" cy="351910"/>
            <a:chOff x="-26573400" y="3546250"/>
            <a:chExt cx="295375" cy="295400"/>
          </a:xfrm>
        </p:grpSpPr>
        <p:sp>
          <p:nvSpPr>
            <p:cNvPr id="5052" name="Google Shape;5052;p5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58"/>
          <p:cNvGrpSpPr/>
          <p:nvPr/>
        </p:nvGrpSpPr>
        <p:grpSpPr>
          <a:xfrm>
            <a:off x="7081228" y="2213599"/>
            <a:ext cx="375319" cy="352148"/>
            <a:chOff x="-26583625" y="3917025"/>
            <a:chExt cx="315050" cy="295600"/>
          </a:xfrm>
        </p:grpSpPr>
        <p:sp>
          <p:nvSpPr>
            <p:cNvPr id="5058" name="Google Shape;5058;p5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5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2" name="Google Shape;5062;p58"/>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3" name="Google Shape;5063;p58"/>
          <p:cNvGrpSpPr/>
          <p:nvPr/>
        </p:nvGrpSpPr>
        <p:grpSpPr>
          <a:xfrm>
            <a:off x="5779742" y="3172629"/>
            <a:ext cx="289039" cy="352833"/>
            <a:chOff x="-24694925" y="3518700"/>
            <a:chExt cx="242625" cy="296175"/>
          </a:xfrm>
        </p:grpSpPr>
        <p:sp>
          <p:nvSpPr>
            <p:cNvPr id="5064" name="Google Shape;5064;p5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58"/>
          <p:cNvGrpSpPr/>
          <p:nvPr/>
        </p:nvGrpSpPr>
        <p:grpSpPr>
          <a:xfrm>
            <a:off x="5779280" y="3622657"/>
            <a:ext cx="289962" cy="352833"/>
            <a:chOff x="-24709100" y="3888875"/>
            <a:chExt cx="243400" cy="296175"/>
          </a:xfrm>
        </p:grpSpPr>
        <p:sp>
          <p:nvSpPr>
            <p:cNvPr id="5069" name="Google Shape;5069;p5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58"/>
          <p:cNvGrpSpPr/>
          <p:nvPr/>
        </p:nvGrpSpPr>
        <p:grpSpPr>
          <a:xfrm>
            <a:off x="7979280" y="2695320"/>
            <a:ext cx="356556" cy="349557"/>
            <a:chOff x="-22863675" y="3131775"/>
            <a:chExt cx="299300" cy="293425"/>
          </a:xfrm>
        </p:grpSpPr>
        <p:sp>
          <p:nvSpPr>
            <p:cNvPr id="5073" name="Google Shape;5073;p5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6" name="Google Shape;5076;p58"/>
          <p:cNvGrpSpPr/>
          <p:nvPr/>
        </p:nvGrpSpPr>
        <p:grpSpPr>
          <a:xfrm>
            <a:off x="5322144" y="1306499"/>
            <a:ext cx="310602" cy="352803"/>
            <a:chOff x="-28069875" y="3175300"/>
            <a:chExt cx="260725" cy="296150"/>
          </a:xfrm>
        </p:grpSpPr>
        <p:sp>
          <p:nvSpPr>
            <p:cNvPr id="5077" name="Google Shape;5077;p5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6" name="Google Shape;5086;p58"/>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7" name="Google Shape;5087;p58"/>
          <p:cNvGrpSpPr/>
          <p:nvPr/>
        </p:nvGrpSpPr>
        <p:grpSpPr>
          <a:xfrm>
            <a:off x="5363423" y="2213733"/>
            <a:ext cx="228045" cy="351880"/>
            <a:chOff x="-28032075" y="3916450"/>
            <a:chExt cx="191425" cy="295375"/>
          </a:xfrm>
        </p:grpSpPr>
        <p:sp>
          <p:nvSpPr>
            <p:cNvPr id="5088" name="Google Shape;5088;p5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1" name="Google Shape;5091;p58"/>
          <p:cNvGrpSpPr/>
          <p:nvPr/>
        </p:nvGrpSpPr>
        <p:grpSpPr>
          <a:xfrm>
            <a:off x="7528769" y="1306484"/>
            <a:ext cx="352833" cy="352833"/>
            <a:chOff x="-26201650" y="3176075"/>
            <a:chExt cx="296175" cy="296175"/>
          </a:xfrm>
        </p:grpSpPr>
        <p:sp>
          <p:nvSpPr>
            <p:cNvPr id="5092" name="Google Shape;5092;p5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58"/>
          <p:cNvGrpSpPr/>
          <p:nvPr/>
        </p:nvGrpSpPr>
        <p:grpSpPr>
          <a:xfrm>
            <a:off x="7528293" y="1763705"/>
            <a:ext cx="353786" cy="351880"/>
            <a:chOff x="-26204800" y="3547050"/>
            <a:chExt cx="296975" cy="295375"/>
          </a:xfrm>
        </p:grpSpPr>
        <p:sp>
          <p:nvSpPr>
            <p:cNvPr id="5095" name="Google Shape;5095;p5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7" name="Google Shape;5097;p58"/>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8" name="Google Shape;5098;p58"/>
          <p:cNvGrpSpPr/>
          <p:nvPr/>
        </p:nvGrpSpPr>
        <p:grpSpPr>
          <a:xfrm>
            <a:off x="6199548" y="2693683"/>
            <a:ext cx="345328" cy="352833"/>
            <a:chOff x="-24353875" y="3147725"/>
            <a:chExt cx="289875" cy="296175"/>
          </a:xfrm>
        </p:grpSpPr>
        <p:sp>
          <p:nvSpPr>
            <p:cNvPr id="5099" name="Google Shape;5099;p5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1" name="Google Shape;5101;p58"/>
          <p:cNvGrpSpPr/>
          <p:nvPr/>
        </p:nvGrpSpPr>
        <p:grpSpPr>
          <a:xfrm>
            <a:off x="6207530" y="3173090"/>
            <a:ext cx="329365" cy="351910"/>
            <a:chOff x="-24344425" y="3519475"/>
            <a:chExt cx="276475" cy="295400"/>
          </a:xfrm>
        </p:grpSpPr>
        <p:sp>
          <p:nvSpPr>
            <p:cNvPr id="5102" name="Google Shape;5102;p5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58"/>
          <p:cNvGrpSpPr/>
          <p:nvPr/>
        </p:nvGrpSpPr>
        <p:grpSpPr>
          <a:xfrm>
            <a:off x="6197210" y="3625010"/>
            <a:ext cx="350004" cy="348128"/>
            <a:chOff x="-24353075" y="3891250"/>
            <a:chExt cx="293800" cy="292225"/>
          </a:xfrm>
        </p:grpSpPr>
        <p:sp>
          <p:nvSpPr>
            <p:cNvPr id="5105" name="Google Shape;5105;p5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7" name="Google Shape;5107;p58"/>
          <p:cNvGrpSpPr/>
          <p:nvPr/>
        </p:nvGrpSpPr>
        <p:grpSpPr>
          <a:xfrm>
            <a:off x="7980681" y="3173313"/>
            <a:ext cx="353757" cy="351463"/>
            <a:chOff x="-22845575" y="3504075"/>
            <a:chExt cx="296950" cy="295025"/>
          </a:xfrm>
        </p:grpSpPr>
        <p:sp>
          <p:nvSpPr>
            <p:cNvPr id="5108" name="Google Shape;5108;p5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58"/>
          <p:cNvGrpSpPr/>
          <p:nvPr/>
        </p:nvGrpSpPr>
        <p:grpSpPr>
          <a:xfrm>
            <a:off x="5773862" y="1306961"/>
            <a:ext cx="299344" cy="351880"/>
            <a:chOff x="-27691025" y="3175300"/>
            <a:chExt cx="251275" cy="295375"/>
          </a:xfrm>
        </p:grpSpPr>
        <p:sp>
          <p:nvSpPr>
            <p:cNvPr id="5111" name="Google Shape;5111;p5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58"/>
          <p:cNvGrpSpPr/>
          <p:nvPr/>
        </p:nvGrpSpPr>
        <p:grpSpPr>
          <a:xfrm>
            <a:off x="5746179" y="1825637"/>
            <a:ext cx="354710" cy="228015"/>
            <a:chOff x="-27721750" y="3598250"/>
            <a:chExt cx="297750" cy="191400"/>
          </a:xfrm>
        </p:grpSpPr>
        <p:sp>
          <p:nvSpPr>
            <p:cNvPr id="5116" name="Google Shape;5116;p5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58"/>
          <p:cNvGrpSpPr/>
          <p:nvPr/>
        </p:nvGrpSpPr>
        <p:grpSpPr>
          <a:xfrm>
            <a:off x="5747579" y="2219183"/>
            <a:ext cx="351910" cy="340980"/>
            <a:chOff x="-27719400" y="3925600"/>
            <a:chExt cx="295400" cy="286225"/>
          </a:xfrm>
        </p:grpSpPr>
        <p:sp>
          <p:nvSpPr>
            <p:cNvPr id="5119" name="Google Shape;5119;p5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58"/>
          <p:cNvGrpSpPr/>
          <p:nvPr/>
        </p:nvGrpSpPr>
        <p:grpSpPr>
          <a:xfrm>
            <a:off x="7968851" y="1306023"/>
            <a:ext cx="353757" cy="353757"/>
            <a:chOff x="-25834600" y="3176875"/>
            <a:chExt cx="296950" cy="296950"/>
          </a:xfrm>
        </p:grpSpPr>
        <p:sp>
          <p:nvSpPr>
            <p:cNvPr id="5122" name="Google Shape;5122;p5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58"/>
          <p:cNvGrpSpPr/>
          <p:nvPr/>
        </p:nvGrpSpPr>
        <p:grpSpPr>
          <a:xfrm>
            <a:off x="7968851" y="1774024"/>
            <a:ext cx="353757" cy="331241"/>
            <a:chOff x="-25834600" y="3564375"/>
            <a:chExt cx="296950" cy="278050"/>
          </a:xfrm>
        </p:grpSpPr>
        <p:sp>
          <p:nvSpPr>
            <p:cNvPr id="5128" name="Google Shape;5128;p5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5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58"/>
          <p:cNvGrpSpPr/>
          <p:nvPr/>
        </p:nvGrpSpPr>
        <p:grpSpPr>
          <a:xfrm>
            <a:off x="7966974" y="2213376"/>
            <a:ext cx="357509" cy="352595"/>
            <a:chOff x="-25834600" y="3915850"/>
            <a:chExt cx="300100" cy="295975"/>
          </a:xfrm>
        </p:grpSpPr>
        <p:sp>
          <p:nvSpPr>
            <p:cNvPr id="5137" name="Google Shape;5137;p5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0" name="Google Shape;5140;p58"/>
          <p:cNvGrpSpPr/>
          <p:nvPr/>
        </p:nvGrpSpPr>
        <p:grpSpPr>
          <a:xfrm>
            <a:off x="6702402" y="2694606"/>
            <a:ext cx="228968" cy="350987"/>
            <a:chOff x="-23930925" y="3149300"/>
            <a:chExt cx="192200" cy="294625"/>
          </a:xfrm>
        </p:grpSpPr>
        <p:sp>
          <p:nvSpPr>
            <p:cNvPr id="5141" name="Google Shape;5141;p5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58"/>
          <p:cNvGrpSpPr/>
          <p:nvPr/>
        </p:nvGrpSpPr>
        <p:grpSpPr>
          <a:xfrm>
            <a:off x="6659232" y="3173090"/>
            <a:ext cx="315307" cy="351910"/>
            <a:chOff x="-23962425" y="3519475"/>
            <a:chExt cx="264675" cy="295400"/>
          </a:xfrm>
        </p:grpSpPr>
        <p:sp>
          <p:nvSpPr>
            <p:cNvPr id="5146" name="Google Shape;5146;p5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8" name="Google Shape;5148;p58"/>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9" name="Google Shape;5149;p58"/>
          <p:cNvGrpSpPr/>
          <p:nvPr/>
        </p:nvGrpSpPr>
        <p:grpSpPr>
          <a:xfrm>
            <a:off x="8037908" y="3623134"/>
            <a:ext cx="239302" cy="351880"/>
            <a:chOff x="-22788075" y="3904625"/>
            <a:chExt cx="200875" cy="295375"/>
          </a:xfrm>
        </p:grpSpPr>
        <p:sp>
          <p:nvSpPr>
            <p:cNvPr id="5150" name="Google Shape;5150;p5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5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58"/>
          <p:cNvGrpSpPr/>
          <p:nvPr/>
        </p:nvGrpSpPr>
        <p:grpSpPr>
          <a:xfrm>
            <a:off x="6193206" y="1306499"/>
            <a:ext cx="354710" cy="352803"/>
            <a:chOff x="-27351575" y="3175300"/>
            <a:chExt cx="297750" cy="296150"/>
          </a:xfrm>
        </p:grpSpPr>
        <p:sp>
          <p:nvSpPr>
            <p:cNvPr id="5155" name="Google Shape;5155;p5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58"/>
          <p:cNvGrpSpPr/>
          <p:nvPr/>
        </p:nvGrpSpPr>
        <p:grpSpPr>
          <a:xfrm>
            <a:off x="6235914" y="1763109"/>
            <a:ext cx="269293" cy="353072"/>
            <a:chOff x="-27313750" y="3545275"/>
            <a:chExt cx="226050" cy="296375"/>
          </a:xfrm>
        </p:grpSpPr>
        <p:sp>
          <p:nvSpPr>
            <p:cNvPr id="5160" name="Google Shape;5160;p5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58"/>
          <p:cNvGrpSpPr/>
          <p:nvPr/>
        </p:nvGrpSpPr>
        <p:grpSpPr>
          <a:xfrm>
            <a:off x="6193206" y="2211380"/>
            <a:ext cx="354710" cy="356586"/>
            <a:chOff x="-27351575" y="3915650"/>
            <a:chExt cx="297750" cy="299325"/>
          </a:xfrm>
        </p:grpSpPr>
        <p:sp>
          <p:nvSpPr>
            <p:cNvPr id="5164" name="Google Shape;5164;p5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5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6" name="Google Shape;5166;p58"/>
          <p:cNvGrpSpPr/>
          <p:nvPr/>
        </p:nvGrpSpPr>
        <p:grpSpPr>
          <a:xfrm>
            <a:off x="4880696" y="2693579"/>
            <a:ext cx="319060" cy="353042"/>
            <a:chOff x="-25445525" y="3175900"/>
            <a:chExt cx="267825" cy="296350"/>
          </a:xfrm>
        </p:grpSpPr>
        <p:sp>
          <p:nvSpPr>
            <p:cNvPr id="5167" name="Google Shape;5167;p5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5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58"/>
          <p:cNvGrpSpPr/>
          <p:nvPr/>
        </p:nvGrpSpPr>
        <p:grpSpPr>
          <a:xfrm>
            <a:off x="4862410" y="3183902"/>
            <a:ext cx="355633" cy="330288"/>
            <a:chOff x="-25465200" y="3565175"/>
            <a:chExt cx="298525" cy="277250"/>
          </a:xfrm>
        </p:grpSpPr>
        <p:sp>
          <p:nvSpPr>
            <p:cNvPr id="5171" name="Google Shape;5171;p5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5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58"/>
          <p:cNvGrpSpPr/>
          <p:nvPr/>
        </p:nvGrpSpPr>
        <p:grpSpPr>
          <a:xfrm>
            <a:off x="4861948" y="3623432"/>
            <a:ext cx="356556" cy="351285"/>
            <a:chOff x="-25465200" y="3916150"/>
            <a:chExt cx="299300" cy="294875"/>
          </a:xfrm>
        </p:grpSpPr>
        <p:sp>
          <p:nvSpPr>
            <p:cNvPr id="5174" name="Google Shape;5174;p5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58"/>
          <p:cNvGrpSpPr/>
          <p:nvPr/>
        </p:nvGrpSpPr>
        <p:grpSpPr>
          <a:xfrm>
            <a:off x="7089388" y="2693698"/>
            <a:ext cx="351880" cy="352803"/>
            <a:chOff x="-23615075" y="3148525"/>
            <a:chExt cx="295375" cy="296150"/>
          </a:xfrm>
        </p:grpSpPr>
        <p:sp>
          <p:nvSpPr>
            <p:cNvPr id="5177" name="Google Shape;5177;p5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1" name="Google Shape;5181;p58"/>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2" name="Google Shape;5182;p58"/>
          <p:cNvGrpSpPr/>
          <p:nvPr/>
        </p:nvGrpSpPr>
        <p:grpSpPr>
          <a:xfrm>
            <a:off x="7088911" y="3632977"/>
            <a:ext cx="352833" cy="332194"/>
            <a:chOff x="-23615075" y="3906200"/>
            <a:chExt cx="296175" cy="278850"/>
          </a:xfrm>
        </p:grpSpPr>
        <p:sp>
          <p:nvSpPr>
            <p:cNvPr id="5183" name="Google Shape;5183;p5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6" name="Google Shape;5186;p58"/>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7" name="Google Shape;5187;p58"/>
          <p:cNvGrpSpPr/>
          <p:nvPr/>
        </p:nvGrpSpPr>
        <p:grpSpPr>
          <a:xfrm>
            <a:off x="6637880" y="1306618"/>
            <a:ext cx="353757" cy="352565"/>
            <a:chOff x="-26980600" y="3175500"/>
            <a:chExt cx="296950" cy="295950"/>
          </a:xfrm>
        </p:grpSpPr>
        <p:sp>
          <p:nvSpPr>
            <p:cNvPr id="5188" name="Google Shape;5188;p5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1" name="Google Shape;5191;p58"/>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2" name="Google Shape;5192;p58"/>
          <p:cNvGrpSpPr/>
          <p:nvPr/>
        </p:nvGrpSpPr>
        <p:grpSpPr>
          <a:xfrm>
            <a:off x="6638357" y="2245154"/>
            <a:ext cx="352803" cy="289039"/>
            <a:chOff x="-26981375" y="3951875"/>
            <a:chExt cx="296150" cy="242625"/>
          </a:xfrm>
        </p:grpSpPr>
        <p:sp>
          <p:nvSpPr>
            <p:cNvPr id="5193" name="Google Shape;5193;p5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58"/>
          <p:cNvGrpSpPr/>
          <p:nvPr/>
        </p:nvGrpSpPr>
        <p:grpSpPr>
          <a:xfrm>
            <a:off x="5303399" y="2692745"/>
            <a:ext cx="351910" cy="354710"/>
            <a:chOff x="-25094250" y="3176075"/>
            <a:chExt cx="295400" cy="297750"/>
          </a:xfrm>
        </p:grpSpPr>
        <p:sp>
          <p:nvSpPr>
            <p:cNvPr id="5197" name="Google Shape;5197;p5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58"/>
          <p:cNvGrpSpPr/>
          <p:nvPr/>
        </p:nvGrpSpPr>
        <p:grpSpPr>
          <a:xfrm>
            <a:off x="5303399" y="3173106"/>
            <a:ext cx="351910" cy="351880"/>
            <a:chOff x="-25094250" y="3547050"/>
            <a:chExt cx="295400" cy="295375"/>
          </a:xfrm>
        </p:grpSpPr>
        <p:sp>
          <p:nvSpPr>
            <p:cNvPr id="5201" name="Google Shape;5201;p5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6" name="Google Shape;5206;p58"/>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7" name="Google Shape;5207;p58"/>
          <p:cNvGrpSpPr/>
          <p:nvPr/>
        </p:nvGrpSpPr>
        <p:grpSpPr>
          <a:xfrm>
            <a:off x="7535476" y="2693698"/>
            <a:ext cx="352803" cy="352803"/>
            <a:chOff x="-23245675" y="3148525"/>
            <a:chExt cx="296150" cy="296150"/>
          </a:xfrm>
        </p:grpSpPr>
        <p:sp>
          <p:nvSpPr>
            <p:cNvPr id="5208" name="Google Shape;5208;p5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1" name="Google Shape;5211;p58"/>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2" name="Google Shape;5212;p58"/>
          <p:cNvGrpSpPr/>
          <p:nvPr/>
        </p:nvGrpSpPr>
        <p:grpSpPr>
          <a:xfrm>
            <a:off x="7535938" y="3622672"/>
            <a:ext cx="351880" cy="352803"/>
            <a:chOff x="-23244900" y="3888100"/>
            <a:chExt cx="295375" cy="296150"/>
          </a:xfrm>
        </p:grpSpPr>
        <p:sp>
          <p:nvSpPr>
            <p:cNvPr id="5213" name="Google Shape;5213;p5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5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4" name="Google Shape;5224;p58"/>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8"/>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5226" name="Google Shape;5226;p58"/>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230" name="Shape 5230"/>
        <p:cNvGrpSpPr/>
        <p:nvPr/>
      </p:nvGrpSpPr>
      <p:grpSpPr>
        <a:xfrm>
          <a:off x="0" y="0"/>
          <a:ext cx="0" cy="0"/>
          <a:chOff x="0" y="0"/>
          <a:chExt cx="0" cy="0"/>
        </a:xfrm>
      </p:grpSpPr>
      <p:sp>
        <p:nvSpPr>
          <p:cNvPr id="5231" name="Google Shape;5231;p59"/>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2" name="Google Shape;5232;p59"/>
          <p:cNvGrpSpPr/>
          <p:nvPr/>
        </p:nvGrpSpPr>
        <p:grpSpPr>
          <a:xfrm>
            <a:off x="850004" y="1823018"/>
            <a:ext cx="367261" cy="367261"/>
            <a:chOff x="-65145700" y="3727425"/>
            <a:chExt cx="317425" cy="317425"/>
          </a:xfrm>
        </p:grpSpPr>
        <p:sp>
          <p:nvSpPr>
            <p:cNvPr id="5233" name="Google Shape;5233;p5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59"/>
          <p:cNvGrpSpPr/>
          <p:nvPr/>
        </p:nvGrpSpPr>
        <p:grpSpPr>
          <a:xfrm>
            <a:off x="853201" y="2251933"/>
            <a:ext cx="360868" cy="367261"/>
            <a:chOff x="-65144125" y="4094450"/>
            <a:chExt cx="311900" cy="317425"/>
          </a:xfrm>
        </p:grpSpPr>
        <p:sp>
          <p:nvSpPr>
            <p:cNvPr id="5236" name="Google Shape;5236;p5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9" name="Google Shape;5239;p59"/>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0" name="Google Shape;5240;p59"/>
          <p:cNvGrpSpPr/>
          <p:nvPr/>
        </p:nvGrpSpPr>
        <p:grpSpPr>
          <a:xfrm>
            <a:off x="3056770" y="1822628"/>
            <a:ext cx="370645" cy="368042"/>
            <a:chOff x="-63250675" y="3744075"/>
            <a:chExt cx="320350" cy="318100"/>
          </a:xfrm>
        </p:grpSpPr>
        <p:sp>
          <p:nvSpPr>
            <p:cNvPr id="5241" name="Google Shape;5241;p5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59"/>
          <p:cNvGrpSpPr/>
          <p:nvPr/>
        </p:nvGrpSpPr>
        <p:grpSpPr>
          <a:xfrm>
            <a:off x="3058462" y="2251933"/>
            <a:ext cx="367261" cy="367261"/>
            <a:chOff x="-63250675" y="4110200"/>
            <a:chExt cx="317425" cy="317425"/>
          </a:xfrm>
        </p:grpSpPr>
        <p:sp>
          <p:nvSpPr>
            <p:cNvPr id="5245" name="Google Shape;5245;p5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59"/>
          <p:cNvGrpSpPr/>
          <p:nvPr/>
        </p:nvGrpSpPr>
        <p:grpSpPr>
          <a:xfrm>
            <a:off x="1737509" y="2749028"/>
            <a:ext cx="359075" cy="358844"/>
            <a:chOff x="-61351725" y="3372400"/>
            <a:chExt cx="310350" cy="310150"/>
          </a:xfrm>
        </p:grpSpPr>
        <p:sp>
          <p:nvSpPr>
            <p:cNvPr id="5255" name="Google Shape;5255;p5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59"/>
          <p:cNvGrpSpPr/>
          <p:nvPr/>
        </p:nvGrpSpPr>
        <p:grpSpPr>
          <a:xfrm>
            <a:off x="1733864" y="3212084"/>
            <a:ext cx="366364" cy="333534"/>
            <a:chOff x="-61354875" y="3751050"/>
            <a:chExt cx="316650" cy="288275"/>
          </a:xfrm>
        </p:grpSpPr>
        <p:sp>
          <p:nvSpPr>
            <p:cNvPr id="5259" name="Google Shape;5259;p5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59"/>
          <p:cNvGrpSpPr/>
          <p:nvPr/>
        </p:nvGrpSpPr>
        <p:grpSpPr>
          <a:xfrm>
            <a:off x="1733864" y="3653724"/>
            <a:ext cx="366364" cy="367290"/>
            <a:chOff x="-61354875" y="4101525"/>
            <a:chExt cx="316650" cy="317450"/>
          </a:xfrm>
        </p:grpSpPr>
        <p:sp>
          <p:nvSpPr>
            <p:cNvPr id="5263" name="Google Shape;5263;p5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59"/>
          <p:cNvGrpSpPr/>
          <p:nvPr/>
        </p:nvGrpSpPr>
        <p:grpSpPr>
          <a:xfrm>
            <a:off x="3950299" y="2745600"/>
            <a:ext cx="368157" cy="365699"/>
            <a:chOff x="-59470075" y="3308975"/>
            <a:chExt cx="318200" cy="316075"/>
          </a:xfrm>
        </p:grpSpPr>
        <p:sp>
          <p:nvSpPr>
            <p:cNvPr id="5266" name="Google Shape;5266;p5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59"/>
          <p:cNvGrpSpPr/>
          <p:nvPr/>
        </p:nvGrpSpPr>
        <p:grpSpPr>
          <a:xfrm>
            <a:off x="1295729" y="1381305"/>
            <a:ext cx="367261" cy="364686"/>
            <a:chOff x="-64781025" y="3361050"/>
            <a:chExt cx="317425" cy="315200"/>
          </a:xfrm>
        </p:grpSpPr>
        <p:sp>
          <p:nvSpPr>
            <p:cNvPr id="5276" name="Google Shape;5276;p5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0" name="Google Shape;5280;p59"/>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9"/>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9"/>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3" name="Google Shape;5283;p59"/>
          <p:cNvGrpSpPr/>
          <p:nvPr/>
        </p:nvGrpSpPr>
        <p:grpSpPr>
          <a:xfrm>
            <a:off x="3500129" y="1822744"/>
            <a:ext cx="382765" cy="367810"/>
            <a:chOff x="-62890750" y="3747425"/>
            <a:chExt cx="330825" cy="317900"/>
          </a:xfrm>
        </p:grpSpPr>
        <p:sp>
          <p:nvSpPr>
            <p:cNvPr id="5284" name="Google Shape;5284;p5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59"/>
          <p:cNvGrpSpPr/>
          <p:nvPr/>
        </p:nvGrpSpPr>
        <p:grpSpPr>
          <a:xfrm>
            <a:off x="3507881" y="2252381"/>
            <a:ext cx="367261" cy="366364"/>
            <a:chOff x="-62884425" y="4111775"/>
            <a:chExt cx="317425" cy="316650"/>
          </a:xfrm>
        </p:grpSpPr>
        <p:sp>
          <p:nvSpPr>
            <p:cNvPr id="5299" name="Google Shape;5299;p5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59"/>
          <p:cNvGrpSpPr/>
          <p:nvPr/>
        </p:nvGrpSpPr>
        <p:grpSpPr>
          <a:xfrm>
            <a:off x="2180515" y="2748450"/>
            <a:ext cx="365438" cy="360001"/>
            <a:chOff x="-60991775" y="3376900"/>
            <a:chExt cx="315850" cy="311150"/>
          </a:xfrm>
        </p:grpSpPr>
        <p:sp>
          <p:nvSpPr>
            <p:cNvPr id="5302" name="Google Shape;5302;p5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59"/>
          <p:cNvGrpSpPr/>
          <p:nvPr/>
        </p:nvGrpSpPr>
        <p:grpSpPr>
          <a:xfrm>
            <a:off x="2180052" y="3199314"/>
            <a:ext cx="366364" cy="359075"/>
            <a:chOff x="-60988625" y="3740800"/>
            <a:chExt cx="316650" cy="310350"/>
          </a:xfrm>
        </p:grpSpPr>
        <p:sp>
          <p:nvSpPr>
            <p:cNvPr id="5306" name="Google Shape;5306;p5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59"/>
          <p:cNvGrpSpPr/>
          <p:nvPr/>
        </p:nvGrpSpPr>
        <p:grpSpPr>
          <a:xfrm>
            <a:off x="2180052" y="3654765"/>
            <a:ext cx="366364" cy="365207"/>
            <a:chOff x="-60987850" y="4100950"/>
            <a:chExt cx="316650" cy="315650"/>
          </a:xfrm>
        </p:grpSpPr>
        <p:sp>
          <p:nvSpPr>
            <p:cNvPr id="5310" name="Google Shape;5310;p5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59"/>
          <p:cNvGrpSpPr/>
          <p:nvPr/>
        </p:nvGrpSpPr>
        <p:grpSpPr>
          <a:xfrm>
            <a:off x="3949836" y="3200225"/>
            <a:ext cx="369083" cy="357253"/>
            <a:chOff x="-59447250" y="3706150"/>
            <a:chExt cx="319000" cy="308775"/>
          </a:xfrm>
        </p:grpSpPr>
        <p:sp>
          <p:nvSpPr>
            <p:cNvPr id="5316" name="Google Shape;5316;p5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59"/>
          <p:cNvGrpSpPr/>
          <p:nvPr/>
        </p:nvGrpSpPr>
        <p:grpSpPr>
          <a:xfrm>
            <a:off x="1738564" y="1381536"/>
            <a:ext cx="368186" cy="364224"/>
            <a:chOff x="-64406125" y="3362225"/>
            <a:chExt cx="318225" cy="314800"/>
          </a:xfrm>
        </p:grpSpPr>
        <p:sp>
          <p:nvSpPr>
            <p:cNvPr id="5321" name="Google Shape;5321;p5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3" name="Google Shape;5323;p59"/>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4" name="Google Shape;5324;p59"/>
          <p:cNvGrpSpPr/>
          <p:nvPr/>
        </p:nvGrpSpPr>
        <p:grpSpPr>
          <a:xfrm>
            <a:off x="1739027" y="2252381"/>
            <a:ext cx="367261" cy="366364"/>
            <a:chOff x="-64410850" y="4094450"/>
            <a:chExt cx="317425" cy="316650"/>
          </a:xfrm>
        </p:grpSpPr>
        <p:sp>
          <p:nvSpPr>
            <p:cNvPr id="5325" name="Google Shape;5325;p5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5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8" name="Google Shape;5328;p59"/>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9" name="Google Shape;5329;p59"/>
          <p:cNvGrpSpPr/>
          <p:nvPr/>
        </p:nvGrpSpPr>
        <p:grpSpPr>
          <a:xfrm>
            <a:off x="3960575" y="1822454"/>
            <a:ext cx="365467" cy="368389"/>
            <a:chOff x="-62516625" y="3743175"/>
            <a:chExt cx="315875" cy="318400"/>
          </a:xfrm>
        </p:grpSpPr>
        <p:sp>
          <p:nvSpPr>
            <p:cNvPr id="5330" name="Google Shape;5330;p5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5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59"/>
          <p:cNvGrpSpPr/>
          <p:nvPr/>
        </p:nvGrpSpPr>
        <p:grpSpPr>
          <a:xfrm>
            <a:off x="3967415" y="2272426"/>
            <a:ext cx="351786" cy="326274"/>
            <a:chOff x="-62511900" y="4129100"/>
            <a:chExt cx="304050" cy="282000"/>
          </a:xfrm>
        </p:grpSpPr>
        <p:sp>
          <p:nvSpPr>
            <p:cNvPr id="5333" name="Google Shape;5333;p5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8" name="Google Shape;5338;p59"/>
          <p:cNvGrpSpPr/>
          <p:nvPr/>
        </p:nvGrpSpPr>
        <p:grpSpPr>
          <a:xfrm>
            <a:off x="2645537" y="2744820"/>
            <a:ext cx="310770" cy="367261"/>
            <a:chOff x="-60597975" y="3367475"/>
            <a:chExt cx="268600" cy="317425"/>
          </a:xfrm>
        </p:grpSpPr>
        <p:sp>
          <p:nvSpPr>
            <p:cNvPr id="5339" name="Google Shape;5339;p5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5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4" name="Google Shape;5344;p59"/>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5" name="Google Shape;5345;p59"/>
          <p:cNvGrpSpPr/>
          <p:nvPr/>
        </p:nvGrpSpPr>
        <p:grpSpPr>
          <a:xfrm>
            <a:off x="2617740" y="3706136"/>
            <a:ext cx="366364" cy="262465"/>
            <a:chOff x="-60621600" y="4145650"/>
            <a:chExt cx="316650" cy="226850"/>
          </a:xfrm>
        </p:grpSpPr>
        <p:sp>
          <p:nvSpPr>
            <p:cNvPr id="5346" name="Google Shape;5346;p5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9" name="Google Shape;5349;p59"/>
          <p:cNvGrpSpPr/>
          <p:nvPr/>
        </p:nvGrpSpPr>
        <p:grpSpPr>
          <a:xfrm>
            <a:off x="3954392" y="3654635"/>
            <a:ext cx="359972" cy="365467"/>
            <a:chOff x="-59400775" y="4084200"/>
            <a:chExt cx="311125" cy="315875"/>
          </a:xfrm>
        </p:grpSpPr>
        <p:sp>
          <p:nvSpPr>
            <p:cNvPr id="5350" name="Google Shape;5350;p5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5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5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5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5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59"/>
          <p:cNvGrpSpPr/>
          <p:nvPr/>
        </p:nvGrpSpPr>
        <p:grpSpPr>
          <a:xfrm>
            <a:off x="2178486" y="1380466"/>
            <a:ext cx="365438" cy="366364"/>
            <a:chOff x="-64044600" y="3360375"/>
            <a:chExt cx="315850" cy="316650"/>
          </a:xfrm>
        </p:grpSpPr>
        <p:sp>
          <p:nvSpPr>
            <p:cNvPr id="5357" name="Google Shape;5357;p5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5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0" name="Google Shape;5360;p59"/>
          <p:cNvGrpSpPr/>
          <p:nvPr/>
        </p:nvGrpSpPr>
        <p:grpSpPr>
          <a:xfrm>
            <a:off x="2204909" y="1823018"/>
            <a:ext cx="312592" cy="367261"/>
            <a:chOff x="-64022550" y="3727425"/>
            <a:chExt cx="270175" cy="317425"/>
          </a:xfrm>
        </p:grpSpPr>
        <p:sp>
          <p:nvSpPr>
            <p:cNvPr id="5361" name="Google Shape;5361;p5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5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59"/>
          <p:cNvGrpSpPr/>
          <p:nvPr/>
        </p:nvGrpSpPr>
        <p:grpSpPr>
          <a:xfrm>
            <a:off x="2229047" y="2251918"/>
            <a:ext cx="264317" cy="367290"/>
            <a:chOff x="-64001300" y="4093650"/>
            <a:chExt cx="228450" cy="317450"/>
          </a:xfrm>
        </p:grpSpPr>
        <p:sp>
          <p:nvSpPr>
            <p:cNvPr id="5365" name="Google Shape;5365;p5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59"/>
          <p:cNvGrpSpPr/>
          <p:nvPr/>
        </p:nvGrpSpPr>
        <p:grpSpPr>
          <a:xfrm>
            <a:off x="848051" y="2745210"/>
            <a:ext cx="359972" cy="366480"/>
            <a:chOff x="-62148800" y="3377700"/>
            <a:chExt cx="311125" cy="316750"/>
          </a:xfrm>
        </p:grpSpPr>
        <p:sp>
          <p:nvSpPr>
            <p:cNvPr id="5370" name="Google Shape;5370;p5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59"/>
          <p:cNvGrpSpPr/>
          <p:nvPr/>
        </p:nvGrpSpPr>
        <p:grpSpPr>
          <a:xfrm>
            <a:off x="843958" y="3195207"/>
            <a:ext cx="368157" cy="367290"/>
            <a:chOff x="-62154300" y="3743950"/>
            <a:chExt cx="318200" cy="317450"/>
          </a:xfrm>
        </p:grpSpPr>
        <p:sp>
          <p:nvSpPr>
            <p:cNvPr id="5373" name="Google Shape;5373;p5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59"/>
          <p:cNvGrpSpPr/>
          <p:nvPr/>
        </p:nvGrpSpPr>
        <p:grpSpPr>
          <a:xfrm>
            <a:off x="843944" y="3654187"/>
            <a:ext cx="368186" cy="366364"/>
            <a:chOff x="-62151950" y="4111775"/>
            <a:chExt cx="318225" cy="316650"/>
          </a:xfrm>
        </p:grpSpPr>
        <p:sp>
          <p:nvSpPr>
            <p:cNvPr id="5376" name="Google Shape;5376;p5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59"/>
          <p:cNvGrpSpPr/>
          <p:nvPr/>
        </p:nvGrpSpPr>
        <p:grpSpPr>
          <a:xfrm>
            <a:off x="3062568" y="2744733"/>
            <a:ext cx="368157" cy="367434"/>
            <a:chOff x="-60254550" y="3367325"/>
            <a:chExt cx="318200" cy="317575"/>
          </a:xfrm>
        </p:grpSpPr>
        <p:sp>
          <p:nvSpPr>
            <p:cNvPr id="5381" name="Google Shape;5381;p5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59"/>
          <p:cNvGrpSpPr/>
          <p:nvPr/>
        </p:nvGrpSpPr>
        <p:grpSpPr>
          <a:xfrm>
            <a:off x="3063465" y="3195727"/>
            <a:ext cx="366364" cy="366248"/>
            <a:chOff x="-60255350" y="3733825"/>
            <a:chExt cx="316650" cy="316550"/>
          </a:xfrm>
        </p:grpSpPr>
        <p:sp>
          <p:nvSpPr>
            <p:cNvPr id="5386" name="Google Shape;5386;p5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5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5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5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5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5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59"/>
          <p:cNvGrpSpPr/>
          <p:nvPr/>
        </p:nvGrpSpPr>
        <p:grpSpPr>
          <a:xfrm>
            <a:off x="3091262" y="3654635"/>
            <a:ext cx="310770" cy="365467"/>
            <a:chOff x="-60232500" y="4101525"/>
            <a:chExt cx="268600" cy="315875"/>
          </a:xfrm>
        </p:grpSpPr>
        <p:sp>
          <p:nvSpPr>
            <p:cNvPr id="5394" name="Google Shape;5394;p5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5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6" name="Google Shape;5396;p59"/>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7" name="Google Shape;5397;p59"/>
          <p:cNvGrpSpPr/>
          <p:nvPr/>
        </p:nvGrpSpPr>
        <p:grpSpPr>
          <a:xfrm>
            <a:off x="2624262" y="1380466"/>
            <a:ext cx="368186" cy="366364"/>
            <a:chOff x="-63679950" y="3360375"/>
            <a:chExt cx="318225" cy="316650"/>
          </a:xfrm>
        </p:grpSpPr>
        <p:sp>
          <p:nvSpPr>
            <p:cNvPr id="5398" name="Google Shape;5398;p5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5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2" name="Google Shape;5402;p59"/>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3" name="Google Shape;5403;p59"/>
          <p:cNvGrpSpPr/>
          <p:nvPr/>
        </p:nvGrpSpPr>
        <p:grpSpPr>
          <a:xfrm>
            <a:off x="2622889" y="2251803"/>
            <a:ext cx="370934" cy="367521"/>
            <a:chOff x="-63679950" y="4093450"/>
            <a:chExt cx="320600" cy="317650"/>
          </a:xfrm>
        </p:grpSpPr>
        <p:sp>
          <p:nvSpPr>
            <p:cNvPr id="5404" name="Google Shape;5404;p5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59"/>
          <p:cNvGrpSpPr/>
          <p:nvPr/>
        </p:nvGrpSpPr>
        <p:grpSpPr>
          <a:xfrm>
            <a:off x="1283006" y="2744805"/>
            <a:ext cx="366364" cy="367290"/>
            <a:chOff x="-61784125" y="3377700"/>
            <a:chExt cx="316650" cy="317450"/>
          </a:xfrm>
        </p:grpSpPr>
        <p:sp>
          <p:nvSpPr>
            <p:cNvPr id="5408" name="Google Shape;5408;p5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5" name="Google Shape;5415;p59"/>
          <p:cNvGrpSpPr/>
          <p:nvPr/>
        </p:nvGrpSpPr>
        <p:grpSpPr>
          <a:xfrm>
            <a:off x="1283006" y="3195207"/>
            <a:ext cx="366364" cy="367290"/>
            <a:chOff x="-61783350" y="3743950"/>
            <a:chExt cx="316650" cy="317450"/>
          </a:xfrm>
        </p:grpSpPr>
        <p:sp>
          <p:nvSpPr>
            <p:cNvPr id="5416" name="Google Shape;5416;p5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8" name="Google Shape;5418;p59"/>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59"/>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59"/>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1" name="Google Shape;5421;p59"/>
          <p:cNvGrpSpPr/>
          <p:nvPr/>
        </p:nvGrpSpPr>
        <p:grpSpPr>
          <a:xfrm>
            <a:off x="3504430" y="3655040"/>
            <a:ext cx="369112" cy="364657"/>
            <a:chOff x="-59869425" y="4102225"/>
            <a:chExt cx="319025" cy="315175"/>
          </a:xfrm>
        </p:grpSpPr>
        <p:sp>
          <p:nvSpPr>
            <p:cNvPr id="5422" name="Google Shape;5422;p5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5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5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59"/>
          <p:cNvGrpSpPr/>
          <p:nvPr/>
        </p:nvGrpSpPr>
        <p:grpSpPr>
          <a:xfrm>
            <a:off x="2623233" y="4123862"/>
            <a:ext cx="366364" cy="365467"/>
            <a:chOff x="-59029025" y="3711650"/>
            <a:chExt cx="316650" cy="315875"/>
          </a:xfrm>
        </p:grpSpPr>
        <p:sp>
          <p:nvSpPr>
            <p:cNvPr id="5427" name="Google Shape;5427;p5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5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5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5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59"/>
          <p:cNvGrpSpPr/>
          <p:nvPr/>
        </p:nvGrpSpPr>
        <p:grpSpPr>
          <a:xfrm>
            <a:off x="4859311" y="1379917"/>
            <a:ext cx="351940" cy="348188"/>
            <a:chOff x="581525" y="3254850"/>
            <a:chExt cx="297750" cy="294575"/>
          </a:xfrm>
        </p:grpSpPr>
        <p:sp>
          <p:nvSpPr>
            <p:cNvPr id="5435" name="Google Shape;5435;p5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59"/>
          <p:cNvGrpSpPr/>
          <p:nvPr/>
        </p:nvGrpSpPr>
        <p:grpSpPr>
          <a:xfrm>
            <a:off x="4858380" y="1818853"/>
            <a:ext cx="353802" cy="351497"/>
            <a:chOff x="580725" y="3617925"/>
            <a:chExt cx="299325" cy="297375"/>
          </a:xfrm>
        </p:grpSpPr>
        <p:sp>
          <p:nvSpPr>
            <p:cNvPr id="5439" name="Google Shape;5439;p5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59"/>
          <p:cNvGrpSpPr/>
          <p:nvPr/>
        </p:nvGrpSpPr>
        <p:grpSpPr>
          <a:xfrm>
            <a:off x="4860242" y="2266043"/>
            <a:ext cx="350079" cy="350079"/>
            <a:chOff x="583100" y="3982600"/>
            <a:chExt cx="296175" cy="296175"/>
          </a:xfrm>
        </p:grpSpPr>
        <p:sp>
          <p:nvSpPr>
            <p:cNvPr id="5445" name="Google Shape;5445;p5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5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5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5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5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59"/>
          <p:cNvGrpSpPr/>
          <p:nvPr/>
        </p:nvGrpSpPr>
        <p:grpSpPr>
          <a:xfrm>
            <a:off x="7092856" y="1379667"/>
            <a:ext cx="307231" cy="348690"/>
            <a:chOff x="2423775" y="3226875"/>
            <a:chExt cx="259925" cy="295000"/>
          </a:xfrm>
        </p:grpSpPr>
        <p:sp>
          <p:nvSpPr>
            <p:cNvPr id="5453" name="Google Shape;5453;p5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5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59"/>
          <p:cNvGrpSpPr/>
          <p:nvPr/>
        </p:nvGrpSpPr>
        <p:grpSpPr>
          <a:xfrm>
            <a:off x="7070043" y="1820952"/>
            <a:ext cx="352857" cy="347301"/>
            <a:chOff x="2404875" y="3592725"/>
            <a:chExt cx="298525" cy="293825"/>
          </a:xfrm>
        </p:grpSpPr>
        <p:sp>
          <p:nvSpPr>
            <p:cNvPr id="5457" name="Google Shape;5457;p5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59"/>
          <p:cNvGrpSpPr/>
          <p:nvPr/>
        </p:nvGrpSpPr>
        <p:grpSpPr>
          <a:xfrm>
            <a:off x="7070974" y="2266517"/>
            <a:ext cx="350995" cy="349133"/>
            <a:chOff x="2404875" y="3955825"/>
            <a:chExt cx="296950" cy="295375"/>
          </a:xfrm>
        </p:grpSpPr>
        <p:sp>
          <p:nvSpPr>
            <p:cNvPr id="5461" name="Google Shape;5461;p5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5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59"/>
          <p:cNvGrpSpPr/>
          <p:nvPr/>
        </p:nvGrpSpPr>
        <p:grpSpPr>
          <a:xfrm>
            <a:off x="5764954" y="2730711"/>
            <a:ext cx="349163" cy="350079"/>
            <a:chOff x="4263650" y="3235150"/>
            <a:chExt cx="295400" cy="296175"/>
          </a:xfrm>
        </p:grpSpPr>
        <p:sp>
          <p:nvSpPr>
            <p:cNvPr id="5466" name="Google Shape;5466;p5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59"/>
          <p:cNvGrpSpPr/>
          <p:nvPr/>
        </p:nvGrpSpPr>
        <p:grpSpPr>
          <a:xfrm>
            <a:off x="5762634" y="3189872"/>
            <a:ext cx="353802" cy="327739"/>
            <a:chOff x="4266025" y="3609275"/>
            <a:chExt cx="299325" cy="277275"/>
          </a:xfrm>
        </p:grpSpPr>
        <p:sp>
          <p:nvSpPr>
            <p:cNvPr id="5472" name="Google Shape;5472;p5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59"/>
          <p:cNvGrpSpPr/>
          <p:nvPr/>
        </p:nvGrpSpPr>
        <p:grpSpPr>
          <a:xfrm>
            <a:off x="5763092" y="3655259"/>
            <a:ext cx="352886" cy="349133"/>
            <a:chOff x="4263650" y="3963700"/>
            <a:chExt cx="298550" cy="295375"/>
          </a:xfrm>
        </p:grpSpPr>
        <p:sp>
          <p:nvSpPr>
            <p:cNvPr id="5475" name="Google Shape;5475;p5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5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59"/>
          <p:cNvGrpSpPr/>
          <p:nvPr/>
        </p:nvGrpSpPr>
        <p:grpSpPr>
          <a:xfrm>
            <a:off x="8041429" y="2730711"/>
            <a:ext cx="226264" cy="350079"/>
            <a:chOff x="6164975" y="3211525"/>
            <a:chExt cx="191425" cy="296175"/>
          </a:xfrm>
        </p:grpSpPr>
        <p:sp>
          <p:nvSpPr>
            <p:cNvPr id="5483" name="Google Shape;5483;p5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5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59"/>
          <p:cNvGrpSpPr/>
          <p:nvPr/>
        </p:nvGrpSpPr>
        <p:grpSpPr>
          <a:xfrm>
            <a:off x="5303466" y="1378987"/>
            <a:ext cx="352886" cy="350049"/>
            <a:chOff x="946175" y="3253275"/>
            <a:chExt cx="298550" cy="296150"/>
          </a:xfrm>
        </p:grpSpPr>
        <p:sp>
          <p:nvSpPr>
            <p:cNvPr id="5491" name="Google Shape;5491;p5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59"/>
          <p:cNvGrpSpPr/>
          <p:nvPr/>
        </p:nvGrpSpPr>
        <p:grpSpPr>
          <a:xfrm>
            <a:off x="5304397" y="1820951"/>
            <a:ext cx="351024" cy="347301"/>
            <a:chOff x="946175" y="3619500"/>
            <a:chExt cx="296975" cy="293825"/>
          </a:xfrm>
        </p:grpSpPr>
        <p:sp>
          <p:nvSpPr>
            <p:cNvPr id="5497" name="Google Shape;5497;p5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5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59"/>
          <p:cNvGrpSpPr/>
          <p:nvPr/>
        </p:nvGrpSpPr>
        <p:grpSpPr>
          <a:xfrm>
            <a:off x="5303939" y="2265585"/>
            <a:ext cx="351940" cy="350995"/>
            <a:chOff x="944600" y="3981825"/>
            <a:chExt cx="297750" cy="296950"/>
          </a:xfrm>
        </p:grpSpPr>
        <p:sp>
          <p:nvSpPr>
            <p:cNvPr id="5504" name="Google Shape;5504;p5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59"/>
          <p:cNvGrpSpPr/>
          <p:nvPr/>
        </p:nvGrpSpPr>
        <p:grpSpPr>
          <a:xfrm>
            <a:off x="7520875" y="1379445"/>
            <a:ext cx="350079" cy="349133"/>
            <a:chOff x="2768750" y="3227275"/>
            <a:chExt cx="296175" cy="295375"/>
          </a:xfrm>
        </p:grpSpPr>
        <p:sp>
          <p:nvSpPr>
            <p:cNvPr id="5509" name="Google Shape;5509;p5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59"/>
          <p:cNvGrpSpPr/>
          <p:nvPr/>
        </p:nvGrpSpPr>
        <p:grpSpPr>
          <a:xfrm>
            <a:off x="7541826" y="1820317"/>
            <a:ext cx="308177" cy="348572"/>
            <a:chOff x="2786075" y="3591800"/>
            <a:chExt cx="260725" cy="294900"/>
          </a:xfrm>
        </p:grpSpPr>
        <p:sp>
          <p:nvSpPr>
            <p:cNvPr id="5518" name="Google Shape;5518;p5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5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5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59"/>
          <p:cNvGrpSpPr/>
          <p:nvPr/>
        </p:nvGrpSpPr>
        <p:grpSpPr>
          <a:xfrm>
            <a:off x="7582324" y="2266044"/>
            <a:ext cx="227180" cy="350079"/>
            <a:chOff x="2819150" y="3955025"/>
            <a:chExt cx="192200" cy="296175"/>
          </a:xfrm>
        </p:grpSpPr>
        <p:sp>
          <p:nvSpPr>
            <p:cNvPr id="5524" name="Google Shape;5524;p5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59"/>
          <p:cNvGrpSpPr/>
          <p:nvPr/>
        </p:nvGrpSpPr>
        <p:grpSpPr>
          <a:xfrm>
            <a:off x="6206097" y="2731642"/>
            <a:ext cx="349133" cy="348217"/>
            <a:chOff x="4629125" y="3235150"/>
            <a:chExt cx="295375" cy="294600"/>
          </a:xfrm>
        </p:grpSpPr>
        <p:sp>
          <p:nvSpPr>
            <p:cNvPr id="5529" name="Google Shape;5529;p5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5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5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4" name="Google Shape;5534;p59"/>
          <p:cNvGrpSpPr/>
          <p:nvPr/>
        </p:nvGrpSpPr>
        <p:grpSpPr>
          <a:xfrm>
            <a:off x="6206082" y="3179175"/>
            <a:ext cx="349163" cy="349133"/>
            <a:chOff x="4628325" y="3599825"/>
            <a:chExt cx="295400" cy="295375"/>
          </a:xfrm>
        </p:grpSpPr>
        <p:sp>
          <p:nvSpPr>
            <p:cNvPr id="5535" name="Google Shape;5535;p5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5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5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59"/>
          <p:cNvGrpSpPr/>
          <p:nvPr/>
        </p:nvGrpSpPr>
        <p:grpSpPr>
          <a:xfrm>
            <a:off x="6227033" y="3654786"/>
            <a:ext cx="307261" cy="350079"/>
            <a:chOff x="4645650" y="3962900"/>
            <a:chExt cx="259950" cy="296175"/>
          </a:xfrm>
        </p:grpSpPr>
        <p:sp>
          <p:nvSpPr>
            <p:cNvPr id="5548" name="Google Shape;5548;p5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5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59"/>
          <p:cNvGrpSpPr/>
          <p:nvPr/>
        </p:nvGrpSpPr>
        <p:grpSpPr>
          <a:xfrm>
            <a:off x="7979994" y="3179648"/>
            <a:ext cx="349133" cy="348188"/>
            <a:chOff x="6143725" y="3582500"/>
            <a:chExt cx="295375" cy="294575"/>
          </a:xfrm>
        </p:grpSpPr>
        <p:sp>
          <p:nvSpPr>
            <p:cNvPr id="5555" name="Google Shape;5555;p5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2" name="Google Shape;5562;p59"/>
          <p:cNvGrpSpPr/>
          <p:nvPr/>
        </p:nvGrpSpPr>
        <p:grpSpPr>
          <a:xfrm>
            <a:off x="5748820" y="1378987"/>
            <a:ext cx="350995" cy="350049"/>
            <a:chOff x="1310075" y="3253275"/>
            <a:chExt cx="296950" cy="296150"/>
          </a:xfrm>
        </p:grpSpPr>
        <p:sp>
          <p:nvSpPr>
            <p:cNvPr id="5563" name="Google Shape;5563;p5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5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5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6" name="Google Shape;5566;p59"/>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7" name="Google Shape;5567;p59"/>
          <p:cNvGrpSpPr/>
          <p:nvPr/>
        </p:nvGrpSpPr>
        <p:grpSpPr>
          <a:xfrm>
            <a:off x="5748347" y="2265246"/>
            <a:ext cx="351941" cy="351675"/>
            <a:chOff x="1310075" y="3980250"/>
            <a:chExt cx="297750" cy="297525"/>
          </a:xfrm>
        </p:grpSpPr>
        <p:sp>
          <p:nvSpPr>
            <p:cNvPr id="5568" name="Google Shape;5568;p5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5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5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59"/>
          <p:cNvGrpSpPr/>
          <p:nvPr/>
        </p:nvGrpSpPr>
        <p:grpSpPr>
          <a:xfrm>
            <a:off x="8013136" y="1379445"/>
            <a:ext cx="266305" cy="349133"/>
            <a:chOff x="3167275" y="3227275"/>
            <a:chExt cx="225300" cy="295375"/>
          </a:xfrm>
        </p:grpSpPr>
        <p:sp>
          <p:nvSpPr>
            <p:cNvPr id="5573" name="Google Shape;5573;p5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5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5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8" name="Google Shape;5578;p59"/>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9" name="Google Shape;5579;p59"/>
          <p:cNvGrpSpPr/>
          <p:nvPr/>
        </p:nvGrpSpPr>
        <p:grpSpPr>
          <a:xfrm>
            <a:off x="7970318" y="2266502"/>
            <a:ext cx="351940" cy="349163"/>
            <a:chOff x="3133425" y="3955025"/>
            <a:chExt cx="297750" cy="295400"/>
          </a:xfrm>
        </p:grpSpPr>
        <p:sp>
          <p:nvSpPr>
            <p:cNvPr id="5580" name="Google Shape;5580;p5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59"/>
          <p:cNvGrpSpPr/>
          <p:nvPr/>
        </p:nvGrpSpPr>
        <p:grpSpPr>
          <a:xfrm>
            <a:off x="6650491" y="2730090"/>
            <a:ext cx="350079" cy="351320"/>
            <a:chOff x="4991425" y="3234750"/>
            <a:chExt cx="296175" cy="297225"/>
          </a:xfrm>
        </p:grpSpPr>
        <p:sp>
          <p:nvSpPr>
            <p:cNvPr id="5584" name="Google Shape;5584;p5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5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5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59"/>
          <p:cNvGrpSpPr/>
          <p:nvPr/>
        </p:nvGrpSpPr>
        <p:grpSpPr>
          <a:xfrm>
            <a:off x="6650491" y="3199653"/>
            <a:ext cx="350079" cy="308177"/>
            <a:chOff x="4991425" y="3617150"/>
            <a:chExt cx="296175" cy="260725"/>
          </a:xfrm>
        </p:grpSpPr>
        <p:sp>
          <p:nvSpPr>
            <p:cNvPr id="5591" name="Google Shape;5591;p5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8" name="Google Shape;5598;p59"/>
          <p:cNvGrpSpPr/>
          <p:nvPr/>
        </p:nvGrpSpPr>
        <p:grpSpPr>
          <a:xfrm>
            <a:off x="6727764" y="3655244"/>
            <a:ext cx="195532" cy="349163"/>
            <a:chOff x="5056800" y="3962900"/>
            <a:chExt cx="165425" cy="295400"/>
          </a:xfrm>
        </p:grpSpPr>
        <p:sp>
          <p:nvSpPr>
            <p:cNvPr id="5599" name="Google Shape;5599;p5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5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59"/>
          <p:cNvGrpSpPr/>
          <p:nvPr/>
        </p:nvGrpSpPr>
        <p:grpSpPr>
          <a:xfrm>
            <a:off x="7979062" y="3655260"/>
            <a:ext cx="350995" cy="349133"/>
            <a:chOff x="6168925" y="3936925"/>
            <a:chExt cx="296950" cy="295375"/>
          </a:xfrm>
        </p:grpSpPr>
        <p:sp>
          <p:nvSpPr>
            <p:cNvPr id="5603" name="Google Shape;5603;p5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5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59"/>
          <p:cNvGrpSpPr/>
          <p:nvPr/>
        </p:nvGrpSpPr>
        <p:grpSpPr>
          <a:xfrm>
            <a:off x="6192781" y="1372332"/>
            <a:ext cx="348188" cy="349133"/>
            <a:chOff x="1674750" y="3254050"/>
            <a:chExt cx="294575" cy="295375"/>
          </a:xfrm>
        </p:grpSpPr>
        <p:sp>
          <p:nvSpPr>
            <p:cNvPr id="5610" name="Google Shape;5610;p5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5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59"/>
          <p:cNvGrpSpPr/>
          <p:nvPr/>
        </p:nvGrpSpPr>
        <p:grpSpPr>
          <a:xfrm>
            <a:off x="6207177" y="1820035"/>
            <a:ext cx="319347" cy="349133"/>
            <a:chOff x="1687350" y="3618725"/>
            <a:chExt cx="270175" cy="295375"/>
          </a:xfrm>
        </p:grpSpPr>
        <p:sp>
          <p:nvSpPr>
            <p:cNvPr id="5614" name="Google Shape;5614;p5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59"/>
          <p:cNvGrpSpPr/>
          <p:nvPr/>
        </p:nvGrpSpPr>
        <p:grpSpPr>
          <a:xfrm>
            <a:off x="6190880" y="2266516"/>
            <a:ext cx="351940" cy="349133"/>
            <a:chOff x="1672375" y="3982600"/>
            <a:chExt cx="297750" cy="295375"/>
          </a:xfrm>
        </p:grpSpPr>
        <p:sp>
          <p:nvSpPr>
            <p:cNvPr id="5618" name="Google Shape;5618;p5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59"/>
          <p:cNvGrpSpPr/>
          <p:nvPr/>
        </p:nvGrpSpPr>
        <p:grpSpPr>
          <a:xfrm>
            <a:off x="4882872" y="2730711"/>
            <a:ext cx="350079" cy="350079"/>
            <a:chOff x="3497300" y="3227275"/>
            <a:chExt cx="296175" cy="296175"/>
          </a:xfrm>
        </p:grpSpPr>
        <p:sp>
          <p:nvSpPr>
            <p:cNvPr id="5622" name="Google Shape;5622;p5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0" name="Google Shape;5630;p59"/>
          <p:cNvGrpSpPr/>
          <p:nvPr/>
        </p:nvGrpSpPr>
        <p:grpSpPr>
          <a:xfrm>
            <a:off x="4883345" y="3180106"/>
            <a:ext cx="349133" cy="347272"/>
            <a:chOff x="3497300" y="3591950"/>
            <a:chExt cx="295375" cy="293800"/>
          </a:xfrm>
        </p:grpSpPr>
        <p:sp>
          <p:nvSpPr>
            <p:cNvPr id="5631" name="Google Shape;5631;p5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59"/>
          <p:cNvGrpSpPr/>
          <p:nvPr/>
        </p:nvGrpSpPr>
        <p:grpSpPr>
          <a:xfrm>
            <a:off x="4883345" y="3655244"/>
            <a:ext cx="349133" cy="349163"/>
            <a:chOff x="3497300" y="3955025"/>
            <a:chExt cx="295375" cy="295400"/>
          </a:xfrm>
        </p:grpSpPr>
        <p:sp>
          <p:nvSpPr>
            <p:cNvPr id="5640" name="Google Shape;5640;p5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59"/>
          <p:cNvGrpSpPr/>
          <p:nvPr/>
        </p:nvGrpSpPr>
        <p:grpSpPr>
          <a:xfrm>
            <a:off x="7107917" y="2731435"/>
            <a:ext cx="327739" cy="348631"/>
            <a:chOff x="5364750" y="3235150"/>
            <a:chExt cx="277275" cy="294950"/>
          </a:xfrm>
        </p:grpSpPr>
        <p:sp>
          <p:nvSpPr>
            <p:cNvPr id="5644" name="Google Shape;5644;p5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59"/>
          <p:cNvGrpSpPr/>
          <p:nvPr/>
        </p:nvGrpSpPr>
        <p:grpSpPr>
          <a:xfrm>
            <a:off x="7096274" y="3177771"/>
            <a:ext cx="351024" cy="351941"/>
            <a:chOff x="5355300" y="3598250"/>
            <a:chExt cx="296975" cy="297750"/>
          </a:xfrm>
        </p:grpSpPr>
        <p:sp>
          <p:nvSpPr>
            <p:cNvPr id="5653" name="Google Shape;5653;p5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59"/>
          <p:cNvGrpSpPr/>
          <p:nvPr/>
        </p:nvGrpSpPr>
        <p:grpSpPr>
          <a:xfrm>
            <a:off x="7100470" y="3716693"/>
            <a:ext cx="342632" cy="226264"/>
            <a:chOff x="5358450" y="4015675"/>
            <a:chExt cx="289875" cy="191425"/>
          </a:xfrm>
        </p:grpSpPr>
        <p:sp>
          <p:nvSpPr>
            <p:cNvPr id="5662" name="Google Shape;5662;p5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6" name="Google Shape;5666;p59"/>
          <p:cNvGrpSpPr/>
          <p:nvPr/>
        </p:nvGrpSpPr>
        <p:grpSpPr>
          <a:xfrm>
            <a:off x="6226953" y="4099224"/>
            <a:ext cx="351024" cy="325464"/>
            <a:chOff x="6543825" y="3202075"/>
            <a:chExt cx="296975" cy="275350"/>
          </a:xfrm>
        </p:grpSpPr>
        <p:sp>
          <p:nvSpPr>
            <p:cNvPr id="5667" name="Google Shape;5667;p5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59"/>
          <p:cNvGrpSpPr/>
          <p:nvPr/>
        </p:nvGrpSpPr>
        <p:grpSpPr>
          <a:xfrm>
            <a:off x="6633934" y="1378972"/>
            <a:ext cx="350079" cy="350079"/>
            <a:chOff x="2037825" y="3254050"/>
            <a:chExt cx="296175" cy="296175"/>
          </a:xfrm>
        </p:grpSpPr>
        <p:sp>
          <p:nvSpPr>
            <p:cNvPr id="5675" name="Google Shape;5675;p5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5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59"/>
          <p:cNvGrpSpPr/>
          <p:nvPr/>
        </p:nvGrpSpPr>
        <p:grpSpPr>
          <a:xfrm>
            <a:off x="6632072" y="1820139"/>
            <a:ext cx="353802" cy="348926"/>
            <a:chOff x="2034675" y="3617925"/>
            <a:chExt cx="299325" cy="295200"/>
          </a:xfrm>
        </p:grpSpPr>
        <p:sp>
          <p:nvSpPr>
            <p:cNvPr id="5682" name="Google Shape;5682;p5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59"/>
          <p:cNvGrpSpPr/>
          <p:nvPr/>
        </p:nvGrpSpPr>
        <p:grpSpPr>
          <a:xfrm>
            <a:off x="6633934" y="2266516"/>
            <a:ext cx="350079" cy="349133"/>
            <a:chOff x="2037825" y="3981825"/>
            <a:chExt cx="296175" cy="295375"/>
          </a:xfrm>
        </p:grpSpPr>
        <p:sp>
          <p:nvSpPr>
            <p:cNvPr id="5688" name="Google Shape;5688;p5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59"/>
          <p:cNvGrpSpPr/>
          <p:nvPr/>
        </p:nvGrpSpPr>
        <p:grpSpPr>
          <a:xfrm>
            <a:off x="5318952" y="2762832"/>
            <a:ext cx="350079" cy="285837"/>
            <a:chOff x="3860400" y="3254050"/>
            <a:chExt cx="296175" cy="241825"/>
          </a:xfrm>
        </p:grpSpPr>
        <p:sp>
          <p:nvSpPr>
            <p:cNvPr id="5692" name="Google Shape;5692;p5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59"/>
          <p:cNvGrpSpPr/>
          <p:nvPr/>
        </p:nvGrpSpPr>
        <p:grpSpPr>
          <a:xfrm>
            <a:off x="5318479" y="3178702"/>
            <a:ext cx="351024" cy="350079"/>
            <a:chOff x="3859600" y="3591950"/>
            <a:chExt cx="296975" cy="296175"/>
          </a:xfrm>
        </p:grpSpPr>
        <p:sp>
          <p:nvSpPr>
            <p:cNvPr id="5700" name="Google Shape;5700;p5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59"/>
          <p:cNvGrpSpPr/>
          <p:nvPr/>
        </p:nvGrpSpPr>
        <p:grpSpPr>
          <a:xfrm>
            <a:off x="5318952" y="3654786"/>
            <a:ext cx="350079" cy="350079"/>
            <a:chOff x="3860400" y="3955025"/>
            <a:chExt cx="296175" cy="296175"/>
          </a:xfrm>
        </p:grpSpPr>
        <p:sp>
          <p:nvSpPr>
            <p:cNvPr id="5704" name="Google Shape;5704;p5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59"/>
          <p:cNvGrpSpPr/>
          <p:nvPr/>
        </p:nvGrpSpPr>
        <p:grpSpPr>
          <a:xfrm>
            <a:off x="7534167" y="2731184"/>
            <a:ext cx="355664" cy="349133"/>
            <a:chOff x="5716825" y="3235950"/>
            <a:chExt cx="300900" cy="295375"/>
          </a:xfrm>
        </p:grpSpPr>
        <p:sp>
          <p:nvSpPr>
            <p:cNvPr id="5710" name="Google Shape;5710;p5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59"/>
          <p:cNvGrpSpPr/>
          <p:nvPr/>
        </p:nvGrpSpPr>
        <p:grpSpPr>
          <a:xfrm>
            <a:off x="7547199" y="3189872"/>
            <a:ext cx="329601" cy="327739"/>
            <a:chOff x="5727850" y="3609275"/>
            <a:chExt cx="278850" cy="277275"/>
          </a:xfrm>
        </p:grpSpPr>
        <p:sp>
          <p:nvSpPr>
            <p:cNvPr id="5715" name="Google Shape;5715;p5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5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5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59"/>
          <p:cNvGrpSpPr/>
          <p:nvPr/>
        </p:nvGrpSpPr>
        <p:grpSpPr>
          <a:xfrm>
            <a:off x="7558383" y="3655259"/>
            <a:ext cx="307231" cy="349133"/>
            <a:chOff x="5736525" y="3963700"/>
            <a:chExt cx="259925" cy="295375"/>
          </a:xfrm>
        </p:grpSpPr>
        <p:sp>
          <p:nvSpPr>
            <p:cNvPr id="5721" name="Google Shape;5721;p5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59"/>
          <p:cNvGrpSpPr/>
          <p:nvPr/>
        </p:nvGrpSpPr>
        <p:grpSpPr>
          <a:xfrm>
            <a:off x="6649963" y="4104585"/>
            <a:ext cx="351024" cy="350079"/>
            <a:chOff x="6553275" y="3604550"/>
            <a:chExt cx="296975" cy="296175"/>
          </a:xfrm>
        </p:grpSpPr>
        <p:sp>
          <p:nvSpPr>
            <p:cNvPr id="5729" name="Google Shape;5729;p5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5" name="Google Shape;5735;p59"/>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5736" name="Google Shape;5736;p59"/>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740" name="Shape 5740"/>
        <p:cNvGrpSpPr/>
        <p:nvPr/>
      </p:nvGrpSpPr>
      <p:grpSpPr>
        <a:xfrm>
          <a:off x="0" y="0"/>
          <a:ext cx="0" cy="0"/>
          <a:chOff x="0" y="0"/>
          <a:chExt cx="0" cy="0"/>
        </a:xfrm>
      </p:grpSpPr>
      <p:grpSp>
        <p:nvGrpSpPr>
          <p:cNvPr id="5741" name="Google Shape;5741;p60"/>
          <p:cNvGrpSpPr/>
          <p:nvPr/>
        </p:nvGrpSpPr>
        <p:grpSpPr>
          <a:xfrm>
            <a:off x="877057" y="1380546"/>
            <a:ext cx="294401" cy="353645"/>
            <a:chOff x="-35814600" y="3202075"/>
            <a:chExt cx="242625" cy="291450"/>
          </a:xfrm>
        </p:grpSpPr>
        <p:sp>
          <p:nvSpPr>
            <p:cNvPr id="5742" name="Google Shape;5742;p6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60"/>
          <p:cNvGrpSpPr/>
          <p:nvPr/>
        </p:nvGrpSpPr>
        <p:grpSpPr>
          <a:xfrm>
            <a:off x="847435" y="1821466"/>
            <a:ext cx="353645" cy="353888"/>
            <a:chOff x="-35839800" y="3561025"/>
            <a:chExt cx="291450" cy="291650"/>
          </a:xfrm>
        </p:grpSpPr>
        <p:sp>
          <p:nvSpPr>
            <p:cNvPr id="5750" name="Google Shape;5750;p6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7" name="Google Shape;5757;p60"/>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8" name="Google Shape;5758;p60"/>
          <p:cNvGrpSpPr/>
          <p:nvPr/>
        </p:nvGrpSpPr>
        <p:grpSpPr>
          <a:xfrm>
            <a:off x="3084980" y="1380546"/>
            <a:ext cx="353645" cy="353645"/>
            <a:chOff x="-34003850" y="3227275"/>
            <a:chExt cx="291450" cy="291450"/>
          </a:xfrm>
        </p:grpSpPr>
        <p:sp>
          <p:nvSpPr>
            <p:cNvPr id="5759" name="Google Shape;5759;p6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4" name="Google Shape;5764;p60"/>
          <p:cNvGrpSpPr/>
          <p:nvPr/>
        </p:nvGrpSpPr>
        <p:grpSpPr>
          <a:xfrm>
            <a:off x="3084510" y="1821238"/>
            <a:ext cx="354586" cy="354343"/>
            <a:chOff x="-34004625" y="3585850"/>
            <a:chExt cx="292225" cy="292025"/>
          </a:xfrm>
        </p:grpSpPr>
        <p:sp>
          <p:nvSpPr>
            <p:cNvPr id="5765" name="Google Shape;5765;p6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60"/>
          <p:cNvGrpSpPr/>
          <p:nvPr/>
        </p:nvGrpSpPr>
        <p:grpSpPr>
          <a:xfrm>
            <a:off x="3084025" y="2256439"/>
            <a:ext cx="355557" cy="354616"/>
            <a:chOff x="-34005425" y="3945575"/>
            <a:chExt cx="293025" cy="292250"/>
          </a:xfrm>
        </p:grpSpPr>
        <p:sp>
          <p:nvSpPr>
            <p:cNvPr id="5771" name="Google Shape;5771;p6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60"/>
          <p:cNvGrpSpPr/>
          <p:nvPr/>
        </p:nvGrpSpPr>
        <p:grpSpPr>
          <a:xfrm>
            <a:off x="1731124" y="2729615"/>
            <a:ext cx="358408" cy="355557"/>
            <a:chOff x="-32174975" y="3192625"/>
            <a:chExt cx="295375" cy="293025"/>
          </a:xfrm>
        </p:grpSpPr>
        <p:sp>
          <p:nvSpPr>
            <p:cNvPr id="5775" name="Google Shape;5775;p6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9" name="Google Shape;5779;p60"/>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0"/>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1" name="Google Shape;5781;p60"/>
          <p:cNvGrpSpPr/>
          <p:nvPr/>
        </p:nvGrpSpPr>
        <p:grpSpPr>
          <a:xfrm>
            <a:off x="3970274" y="2730570"/>
            <a:ext cx="354586" cy="353645"/>
            <a:chOff x="-30345325" y="3184750"/>
            <a:chExt cx="292225" cy="291450"/>
          </a:xfrm>
        </p:grpSpPr>
        <p:sp>
          <p:nvSpPr>
            <p:cNvPr id="5782" name="Google Shape;5782;p6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7" name="Google Shape;5787;p60"/>
          <p:cNvGrpSpPr/>
          <p:nvPr/>
        </p:nvGrpSpPr>
        <p:grpSpPr>
          <a:xfrm>
            <a:off x="1295026" y="1380546"/>
            <a:ext cx="353645" cy="353645"/>
            <a:chOff x="-35481425" y="3202075"/>
            <a:chExt cx="291450" cy="291450"/>
          </a:xfrm>
        </p:grpSpPr>
        <p:sp>
          <p:nvSpPr>
            <p:cNvPr id="5788" name="Google Shape;5788;p6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60"/>
          <p:cNvGrpSpPr/>
          <p:nvPr/>
        </p:nvGrpSpPr>
        <p:grpSpPr>
          <a:xfrm>
            <a:off x="1294556" y="1822072"/>
            <a:ext cx="354586" cy="352675"/>
            <a:chOff x="-35482200" y="3561225"/>
            <a:chExt cx="292225" cy="290650"/>
          </a:xfrm>
        </p:grpSpPr>
        <p:sp>
          <p:nvSpPr>
            <p:cNvPr id="5796" name="Google Shape;5796;p6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60"/>
          <p:cNvGrpSpPr/>
          <p:nvPr/>
        </p:nvGrpSpPr>
        <p:grpSpPr>
          <a:xfrm>
            <a:off x="1295026" y="2256940"/>
            <a:ext cx="353645" cy="353615"/>
            <a:chOff x="-35481425" y="3919600"/>
            <a:chExt cx="291450" cy="291425"/>
          </a:xfrm>
        </p:grpSpPr>
        <p:sp>
          <p:nvSpPr>
            <p:cNvPr id="5800" name="Google Shape;5800;p6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60"/>
          <p:cNvGrpSpPr/>
          <p:nvPr/>
        </p:nvGrpSpPr>
        <p:grpSpPr>
          <a:xfrm>
            <a:off x="3530661" y="1381031"/>
            <a:ext cx="357468" cy="352675"/>
            <a:chOff x="-33645475" y="3228075"/>
            <a:chExt cx="294600" cy="290650"/>
          </a:xfrm>
        </p:grpSpPr>
        <p:sp>
          <p:nvSpPr>
            <p:cNvPr id="5809" name="Google Shape;5809;p6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60"/>
          <p:cNvGrpSpPr/>
          <p:nvPr/>
        </p:nvGrpSpPr>
        <p:grpSpPr>
          <a:xfrm>
            <a:off x="3531631" y="1821116"/>
            <a:ext cx="355526" cy="354586"/>
            <a:chOff x="-33646250" y="3586425"/>
            <a:chExt cx="293000" cy="292225"/>
          </a:xfrm>
        </p:grpSpPr>
        <p:sp>
          <p:nvSpPr>
            <p:cNvPr id="5817" name="Google Shape;5817;p6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60"/>
          <p:cNvGrpSpPr/>
          <p:nvPr/>
        </p:nvGrpSpPr>
        <p:grpSpPr>
          <a:xfrm>
            <a:off x="3532101" y="2255969"/>
            <a:ext cx="354586" cy="355557"/>
            <a:chOff x="-33645475" y="3944800"/>
            <a:chExt cx="292225" cy="293025"/>
          </a:xfrm>
        </p:grpSpPr>
        <p:sp>
          <p:nvSpPr>
            <p:cNvPr id="5820" name="Google Shape;5820;p6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60"/>
          <p:cNvGrpSpPr/>
          <p:nvPr/>
        </p:nvGrpSpPr>
        <p:grpSpPr>
          <a:xfrm>
            <a:off x="2185320" y="2729706"/>
            <a:ext cx="352675" cy="355375"/>
            <a:chOff x="-31809525" y="3192625"/>
            <a:chExt cx="290650" cy="292875"/>
          </a:xfrm>
        </p:grpSpPr>
        <p:sp>
          <p:nvSpPr>
            <p:cNvPr id="5831" name="Google Shape;5831;p6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60"/>
          <p:cNvGrpSpPr/>
          <p:nvPr/>
        </p:nvGrpSpPr>
        <p:grpSpPr>
          <a:xfrm>
            <a:off x="2184835" y="3200258"/>
            <a:ext cx="353645" cy="355557"/>
            <a:chOff x="-31811100" y="3550975"/>
            <a:chExt cx="291450" cy="293025"/>
          </a:xfrm>
        </p:grpSpPr>
        <p:sp>
          <p:nvSpPr>
            <p:cNvPr id="5836" name="Google Shape;5836;p6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3" name="Google Shape;5843;p60"/>
          <p:cNvGrpSpPr/>
          <p:nvPr/>
        </p:nvGrpSpPr>
        <p:grpSpPr>
          <a:xfrm>
            <a:off x="2178631" y="3664562"/>
            <a:ext cx="366052" cy="356831"/>
            <a:chOff x="-31817400" y="3910025"/>
            <a:chExt cx="301675" cy="294075"/>
          </a:xfrm>
        </p:grpSpPr>
        <p:sp>
          <p:nvSpPr>
            <p:cNvPr id="5844" name="Google Shape;5844;p6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7" name="Google Shape;5847;p60"/>
          <p:cNvGrpSpPr/>
          <p:nvPr/>
        </p:nvGrpSpPr>
        <p:grpSpPr>
          <a:xfrm>
            <a:off x="3970259" y="3200743"/>
            <a:ext cx="354616" cy="354586"/>
            <a:chOff x="-30354000" y="3569100"/>
            <a:chExt cx="292250" cy="292225"/>
          </a:xfrm>
        </p:grpSpPr>
        <p:sp>
          <p:nvSpPr>
            <p:cNvPr id="5848" name="Google Shape;5848;p6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60"/>
          <p:cNvGrpSpPr/>
          <p:nvPr/>
        </p:nvGrpSpPr>
        <p:grpSpPr>
          <a:xfrm>
            <a:off x="1748837" y="1380546"/>
            <a:ext cx="342148" cy="353645"/>
            <a:chOff x="-35118325" y="3202075"/>
            <a:chExt cx="281975" cy="291450"/>
          </a:xfrm>
        </p:grpSpPr>
        <p:sp>
          <p:nvSpPr>
            <p:cNvPr id="5855" name="Google Shape;5855;p6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60"/>
          <p:cNvGrpSpPr/>
          <p:nvPr/>
        </p:nvGrpSpPr>
        <p:grpSpPr>
          <a:xfrm>
            <a:off x="1742618" y="1821799"/>
            <a:ext cx="354586" cy="353221"/>
            <a:chOff x="-35123050" y="3561225"/>
            <a:chExt cx="292225" cy="291100"/>
          </a:xfrm>
        </p:grpSpPr>
        <p:sp>
          <p:nvSpPr>
            <p:cNvPr id="5860" name="Google Shape;5860;p6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60"/>
          <p:cNvGrpSpPr/>
          <p:nvPr/>
        </p:nvGrpSpPr>
        <p:grpSpPr>
          <a:xfrm>
            <a:off x="1784677" y="2256940"/>
            <a:ext cx="270467" cy="353615"/>
            <a:chOff x="-35089175" y="3919600"/>
            <a:chExt cx="222900" cy="291425"/>
          </a:xfrm>
        </p:grpSpPr>
        <p:sp>
          <p:nvSpPr>
            <p:cNvPr id="5863" name="Google Shape;5863;p6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60"/>
          <p:cNvGrpSpPr/>
          <p:nvPr/>
        </p:nvGrpSpPr>
        <p:grpSpPr>
          <a:xfrm>
            <a:off x="3981673" y="1380303"/>
            <a:ext cx="336445" cy="354131"/>
            <a:chOff x="-33277650" y="3226875"/>
            <a:chExt cx="277275" cy="291850"/>
          </a:xfrm>
        </p:grpSpPr>
        <p:sp>
          <p:nvSpPr>
            <p:cNvPr id="5866" name="Google Shape;5866;p6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60"/>
          <p:cNvGrpSpPr/>
          <p:nvPr/>
        </p:nvGrpSpPr>
        <p:grpSpPr>
          <a:xfrm>
            <a:off x="3973073" y="1821587"/>
            <a:ext cx="353645" cy="353645"/>
            <a:chOff x="-33286325" y="3586425"/>
            <a:chExt cx="291450" cy="291450"/>
          </a:xfrm>
        </p:grpSpPr>
        <p:sp>
          <p:nvSpPr>
            <p:cNvPr id="5874" name="Google Shape;5874;p6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60"/>
          <p:cNvGrpSpPr/>
          <p:nvPr/>
        </p:nvGrpSpPr>
        <p:grpSpPr>
          <a:xfrm>
            <a:off x="3973073" y="2255969"/>
            <a:ext cx="353645" cy="355557"/>
            <a:chOff x="-33286325" y="3944800"/>
            <a:chExt cx="291450" cy="293025"/>
          </a:xfrm>
        </p:grpSpPr>
        <p:sp>
          <p:nvSpPr>
            <p:cNvPr id="5880" name="Google Shape;5880;p6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60"/>
          <p:cNvGrpSpPr/>
          <p:nvPr/>
        </p:nvGrpSpPr>
        <p:grpSpPr>
          <a:xfrm>
            <a:off x="2631470" y="2729129"/>
            <a:ext cx="353645" cy="356527"/>
            <a:chOff x="-31452725" y="3191825"/>
            <a:chExt cx="291450" cy="293825"/>
          </a:xfrm>
        </p:grpSpPr>
        <p:sp>
          <p:nvSpPr>
            <p:cNvPr id="5885" name="Google Shape;5885;p6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60"/>
          <p:cNvGrpSpPr/>
          <p:nvPr/>
        </p:nvGrpSpPr>
        <p:grpSpPr>
          <a:xfrm>
            <a:off x="2631000" y="3200744"/>
            <a:ext cx="354586" cy="354586"/>
            <a:chOff x="-31452725" y="3551775"/>
            <a:chExt cx="292225" cy="292225"/>
          </a:xfrm>
        </p:grpSpPr>
        <p:sp>
          <p:nvSpPr>
            <p:cNvPr id="5890" name="Google Shape;5890;p6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60"/>
          <p:cNvGrpSpPr/>
          <p:nvPr/>
        </p:nvGrpSpPr>
        <p:grpSpPr>
          <a:xfrm>
            <a:off x="2629559" y="3664729"/>
            <a:ext cx="357468" cy="356497"/>
            <a:chOff x="-31455100" y="3909350"/>
            <a:chExt cx="294600" cy="293800"/>
          </a:xfrm>
        </p:grpSpPr>
        <p:sp>
          <p:nvSpPr>
            <p:cNvPr id="5895" name="Google Shape;5895;p6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60"/>
          <p:cNvGrpSpPr/>
          <p:nvPr/>
        </p:nvGrpSpPr>
        <p:grpSpPr>
          <a:xfrm>
            <a:off x="3970744" y="3665684"/>
            <a:ext cx="353645" cy="354586"/>
            <a:chOff x="-30345325" y="3918800"/>
            <a:chExt cx="291450" cy="292225"/>
          </a:xfrm>
        </p:grpSpPr>
        <p:sp>
          <p:nvSpPr>
            <p:cNvPr id="5898" name="Google Shape;5898;p6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60"/>
          <p:cNvGrpSpPr/>
          <p:nvPr/>
        </p:nvGrpSpPr>
        <p:grpSpPr>
          <a:xfrm>
            <a:off x="2190209" y="1821587"/>
            <a:ext cx="353645" cy="353645"/>
            <a:chOff x="-34763900" y="3561225"/>
            <a:chExt cx="291450" cy="291450"/>
          </a:xfrm>
        </p:grpSpPr>
        <p:sp>
          <p:nvSpPr>
            <p:cNvPr id="5904" name="Google Shape;5904;p6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7" name="Google Shape;5907;p60"/>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8" name="Google Shape;5908;p60"/>
          <p:cNvGrpSpPr/>
          <p:nvPr/>
        </p:nvGrpSpPr>
        <p:grpSpPr>
          <a:xfrm>
            <a:off x="845106" y="2730099"/>
            <a:ext cx="354586" cy="354586"/>
            <a:chOff x="-32927950" y="3227275"/>
            <a:chExt cx="292225" cy="292225"/>
          </a:xfrm>
        </p:grpSpPr>
        <p:sp>
          <p:nvSpPr>
            <p:cNvPr id="5909" name="Google Shape;5909;p6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60"/>
          <p:cNvGrpSpPr/>
          <p:nvPr/>
        </p:nvGrpSpPr>
        <p:grpSpPr>
          <a:xfrm>
            <a:off x="844621" y="3201213"/>
            <a:ext cx="355557" cy="353645"/>
            <a:chOff x="-32927950" y="3586425"/>
            <a:chExt cx="293025" cy="291450"/>
          </a:xfrm>
        </p:grpSpPr>
        <p:sp>
          <p:nvSpPr>
            <p:cNvPr id="5915" name="Google Shape;5915;p6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0" name="Google Shape;5920;p60"/>
          <p:cNvGrpSpPr/>
          <p:nvPr/>
        </p:nvGrpSpPr>
        <p:grpSpPr>
          <a:xfrm>
            <a:off x="845106" y="3665198"/>
            <a:ext cx="354586" cy="355557"/>
            <a:chOff x="-32927950" y="3944800"/>
            <a:chExt cx="292225" cy="293025"/>
          </a:xfrm>
        </p:grpSpPr>
        <p:sp>
          <p:nvSpPr>
            <p:cNvPr id="5921" name="Google Shape;5921;p6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60"/>
          <p:cNvGrpSpPr/>
          <p:nvPr/>
        </p:nvGrpSpPr>
        <p:grpSpPr>
          <a:xfrm>
            <a:off x="3073898" y="2730449"/>
            <a:ext cx="354586" cy="353888"/>
            <a:chOff x="-31094350" y="3194000"/>
            <a:chExt cx="292225" cy="291650"/>
          </a:xfrm>
        </p:grpSpPr>
        <p:sp>
          <p:nvSpPr>
            <p:cNvPr id="5931" name="Google Shape;5931;p6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60"/>
          <p:cNvGrpSpPr/>
          <p:nvPr/>
        </p:nvGrpSpPr>
        <p:grpSpPr>
          <a:xfrm>
            <a:off x="3074368" y="3200941"/>
            <a:ext cx="353645" cy="354191"/>
            <a:chOff x="-31093575" y="3552550"/>
            <a:chExt cx="291450" cy="291900"/>
          </a:xfrm>
        </p:grpSpPr>
        <p:sp>
          <p:nvSpPr>
            <p:cNvPr id="5940" name="Google Shape;5940;p6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60"/>
          <p:cNvGrpSpPr/>
          <p:nvPr/>
        </p:nvGrpSpPr>
        <p:grpSpPr>
          <a:xfrm>
            <a:off x="2200736" y="1380546"/>
            <a:ext cx="332593" cy="353645"/>
            <a:chOff x="-34755225" y="3202075"/>
            <a:chExt cx="274100" cy="291450"/>
          </a:xfrm>
        </p:grpSpPr>
        <p:sp>
          <p:nvSpPr>
            <p:cNvPr id="5945" name="Google Shape;5945;p6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60"/>
          <p:cNvGrpSpPr/>
          <p:nvPr/>
        </p:nvGrpSpPr>
        <p:grpSpPr>
          <a:xfrm>
            <a:off x="3074368" y="3666169"/>
            <a:ext cx="353645" cy="353615"/>
            <a:chOff x="-31093575" y="3911725"/>
            <a:chExt cx="291450" cy="291425"/>
          </a:xfrm>
        </p:grpSpPr>
        <p:sp>
          <p:nvSpPr>
            <p:cNvPr id="5953" name="Google Shape;5953;p6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60"/>
          <p:cNvGrpSpPr/>
          <p:nvPr/>
        </p:nvGrpSpPr>
        <p:grpSpPr>
          <a:xfrm>
            <a:off x="2183798" y="4123136"/>
            <a:ext cx="356497" cy="354586"/>
            <a:chOff x="-29946000" y="3183175"/>
            <a:chExt cx="293800" cy="292225"/>
          </a:xfrm>
        </p:grpSpPr>
        <p:sp>
          <p:nvSpPr>
            <p:cNvPr id="5956" name="Google Shape;5956;p6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60"/>
          <p:cNvGrpSpPr/>
          <p:nvPr/>
        </p:nvGrpSpPr>
        <p:grpSpPr>
          <a:xfrm>
            <a:off x="2628330" y="1380289"/>
            <a:ext cx="358408" cy="354161"/>
            <a:chOff x="-34408675" y="3202075"/>
            <a:chExt cx="295375" cy="291875"/>
          </a:xfrm>
        </p:grpSpPr>
        <p:sp>
          <p:nvSpPr>
            <p:cNvPr id="5963" name="Google Shape;5963;p6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60"/>
          <p:cNvGrpSpPr/>
          <p:nvPr/>
        </p:nvGrpSpPr>
        <p:grpSpPr>
          <a:xfrm>
            <a:off x="2630241" y="1820283"/>
            <a:ext cx="354586" cy="356254"/>
            <a:chOff x="-34405525" y="3558075"/>
            <a:chExt cx="292225" cy="293600"/>
          </a:xfrm>
        </p:grpSpPr>
        <p:sp>
          <p:nvSpPr>
            <p:cNvPr id="5968" name="Google Shape;5968;p6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60"/>
          <p:cNvGrpSpPr/>
          <p:nvPr/>
        </p:nvGrpSpPr>
        <p:grpSpPr>
          <a:xfrm>
            <a:off x="2629755" y="2256940"/>
            <a:ext cx="355557" cy="353615"/>
            <a:chOff x="-34406325" y="3919600"/>
            <a:chExt cx="293025" cy="291425"/>
          </a:xfrm>
        </p:grpSpPr>
        <p:sp>
          <p:nvSpPr>
            <p:cNvPr id="5972" name="Google Shape;5972;p6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60"/>
          <p:cNvGrpSpPr/>
          <p:nvPr/>
        </p:nvGrpSpPr>
        <p:grpSpPr>
          <a:xfrm>
            <a:off x="1293653" y="2736303"/>
            <a:ext cx="353645" cy="342179"/>
            <a:chOff x="-32568800" y="3232000"/>
            <a:chExt cx="291450" cy="282000"/>
          </a:xfrm>
        </p:grpSpPr>
        <p:sp>
          <p:nvSpPr>
            <p:cNvPr id="5980" name="Google Shape;5980;p6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2" name="Google Shape;5982;p60"/>
          <p:cNvGrpSpPr/>
          <p:nvPr/>
        </p:nvGrpSpPr>
        <p:grpSpPr>
          <a:xfrm>
            <a:off x="1293183" y="3201213"/>
            <a:ext cx="354586" cy="353645"/>
            <a:chOff x="-32569575" y="3586425"/>
            <a:chExt cx="292225" cy="291450"/>
          </a:xfrm>
        </p:grpSpPr>
        <p:sp>
          <p:nvSpPr>
            <p:cNvPr id="5983" name="Google Shape;5983;p6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60"/>
          <p:cNvGrpSpPr/>
          <p:nvPr/>
        </p:nvGrpSpPr>
        <p:grpSpPr>
          <a:xfrm>
            <a:off x="1284098" y="3665805"/>
            <a:ext cx="372756" cy="354343"/>
            <a:chOff x="-32576675" y="3944600"/>
            <a:chExt cx="307200" cy="292025"/>
          </a:xfrm>
        </p:grpSpPr>
        <p:sp>
          <p:nvSpPr>
            <p:cNvPr id="5986" name="Google Shape;5986;p6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60"/>
          <p:cNvGrpSpPr/>
          <p:nvPr/>
        </p:nvGrpSpPr>
        <p:grpSpPr>
          <a:xfrm>
            <a:off x="3529065" y="2730100"/>
            <a:ext cx="354586" cy="354586"/>
            <a:chOff x="-30735200" y="3192625"/>
            <a:chExt cx="292225" cy="292225"/>
          </a:xfrm>
        </p:grpSpPr>
        <p:sp>
          <p:nvSpPr>
            <p:cNvPr id="5989" name="Google Shape;5989;p6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60"/>
          <p:cNvGrpSpPr/>
          <p:nvPr/>
        </p:nvGrpSpPr>
        <p:grpSpPr>
          <a:xfrm>
            <a:off x="3529065" y="3201532"/>
            <a:ext cx="354586" cy="353008"/>
            <a:chOff x="-30735200" y="3552550"/>
            <a:chExt cx="292225" cy="290925"/>
          </a:xfrm>
        </p:grpSpPr>
        <p:sp>
          <p:nvSpPr>
            <p:cNvPr id="5997" name="Google Shape;5997;p6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9" name="Google Shape;5999;p60"/>
          <p:cNvGrpSpPr/>
          <p:nvPr/>
        </p:nvGrpSpPr>
        <p:grpSpPr>
          <a:xfrm>
            <a:off x="3529065" y="3666154"/>
            <a:ext cx="354586" cy="353645"/>
            <a:chOff x="-30735200" y="3910925"/>
            <a:chExt cx="292225" cy="291450"/>
          </a:xfrm>
        </p:grpSpPr>
        <p:sp>
          <p:nvSpPr>
            <p:cNvPr id="6000" name="Google Shape;6000;p6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2" name="Google Shape;6002;p60"/>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3" name="Google Shape;6003;p60"/>
          <p:cNvGrpSpPr/>
          <p:nvPr/>
        </p:nvGrpSpPr>
        <p:grpSpPr>
          <a:xfrm>
            <a:off x="4882910" y="1379021"/>
            <a:ext cx="358971" cy="359224"/>
            <a:chOff x="-57956275" y="3197925"/>
            <a:chExt cx="319000" cy="319225"/>
          </a:xfrm>
        </p:grpSpPr>
        <p:sp>
          <p:nvSpPr>
            <p:cNvPr id="6004" name="Google Shape;6004;p6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60"/>
          <p:cNvGrpSpPr/>
          <p:nvPr/>
        </p:nvGrpSpPr>
        <p:grpSpPr>
          <a:xfrm>
            <a:off x="4905064" y="1835446"/>
            <a:ext cx="314662" cy="358971"/>
            <a:chOff x="-57940525" y="3590375"/>
            <a:chExt cx="279625" cy="319000"/>
          </a:xfrm>
        </p:grpSpPr>
        <p:sp>
          <p:nvSpPr>
            <p:cNvPr id="6012" name="Google Shape;6012;p6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60"/>
          <p:cNvGrpSpPr/>
          <p:nvPr/>
        </p:nvGrpSpPr>
        <p:grpSpPr>
          <a:xfrm>
            <a:off x="4875945" y="2276817"/>
            <a:ext cx="358099" cy="358999"/>
            <a:chOff x="-57959425" y="3982600"/>
            <a:chExt cx="318225" cy="319025"/>
          </a:xfrm>
        </p:grpSpPr>
        <p:sp>
          <p:nvSpPr>
            <p:cNvPr id="6018" name="Google Shape;6018;p6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2" name="Google Shape;6022;p60"/>
          <p:cNvGrpSpPr/>
          <p:nvPr/>
        </p:nvGrpSpPr>
        <p:grpSpPr>
          <a:xfrm>
            <a:off x="7076112" y="1380146"/>
            <a:ext cx="357226" cy="357226"/>
            <a:chOff x="-55987225" y="3198925"/>
            <a:chExt cx="317450" cy="317450"/>
          </a:xfrm>
        </p:grpSpPr>
        <p:sp>
          <p:nvSpPr>
            <p:cNvPr id="6023" name="Google Shape;6023;p6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60"/>
          <p:cNvGrpSpPr/>
          <p:nvPr/>
        </p:nvGrpSpPr>
        <p:grpSpPr>
          <a:xfrm>
            <a:off x="7076112" y="1836178"/>
            <a:ext cx="357226" cy="357367"/>
            <a:chOff x="-55987225" y="3591025"/>
            <a:chExt cx="317450" cy="317575"/>
          </a:xfrm>
        </p:grpSpPr>
        <p:sp>
          <p:nvSpPr>
            <p:cNvPr id="6028" name="Google Shape;6028;p6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3" name="Google Shape;6033;p60"/>
          <p:cNvGrpSpPr/>
          <p:nvPr/>
        </p:nvGrpSpPr>
        <p:grpSpPr>
          <a:xfrm>
            <a:off x="7090027" y="2276817"/>
            <a:ext cx="358999" cy="358999"/>
            <a:chOff x="-55988800" y="3982600"/>
            <a:chExt cx="319025" cy="319025"/>
          </a:xfrm>
        </p:grpSpPr>
        <p:sp>
          <p:nvSpPr>
            <p:cNvPr id="6034" name="Google Shape;6034;p6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60"/>
          <p:cNvGrpSpPr/>
          <p:nvPr/>
        </p:nvGrpSpPr>
        <p:grpSpPr>
          <a:xfrm>
            <a:off x="5748546" y="2734774"/>
            <a:ext cx="356326" cy="358971"/>
            <a:chOff x="-54026025" y="3192625"/>
            <a:chExt cx="316650" cy="319000"/>
          </a:xfrm>
        </p:grpSpPr>
        <p:sp>
          <p:nvSpPr>
            <p:cNvPr id="6040" name="Google Shape;6040;p6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60"/>
          <p:cNvGrpSpPr/>
          <p:nvPr/>
        </p:nvGrpSpPr>
        <p:grpSpPr>
          <a:xfrm>
            <a:off x="5768492" y="3205748"/>
            <a:ext cx="316434" cy="358099"/>
            <a:chOff x="-54007925" y="3584850"/>
            <a:chExt cx="281200" cy="318225"/>
          </a:xfrm>
        </p:grpSpPr>
        <p:sp>
          <p:nvSpPr>
            <p:cNvPr id="6049" name="Google Shape;6049;p6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60"/>
          <p:cNvGrpSpPr/>
          <p:nvPr/>
        </p:nvGrpSpPr>
        <p:grpSpPr>
          <a:xfrm>
            <a:off x="5768492" y="3667633"/>
            <a:ext cx="316434" cy="358914"/>
            <a:chOff x="-54007925" y="3975575"/>
            <a:chExt cx="281200" cy="318950"/>
          </a:xfrm>
        </p:grpSpPr>
        <p:sp>
          <p:nvSpPr>
            <p:cNvPr id="6056" name="Google Shape;6056;p6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60"/>
          <p:cNvGrpSpPr/>
          <p:nvPr/>
        </p:nvGrpSpPr>
        <p:grpSpPr>
          <a:xfrm>
            <a:off x="8003359" y="2752104"/>
            <a:ext cx="274770" cy="358492"/>
            <a:chOff x="-52005775" y="3208025"/>
            <a:chExt cx="244175" cy="318575"/>
          </a:xfrm>
        </p:grpSpPr>
        <p:sp>
          <p:nvSpPr>
            <p:cNvPr id="6061" name="Google Shape;6061;p6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60"/>
          <p:cNvGrpSpPr/>
          <p:nvPr/>
        </p:nvGrpSpPr>
        <p:grpSpPr>
          <a:xfrm>
            <a:off x="5309825" y="1380146"/>
            <a:ext cx="358099" cy="358099"/>
            <a:chOff x="-57568775" y="3198925"/>
            <a:chExt cx="318225" cy="318225"/>
          </a:xfrm>
        </p:grpSpPr>
        <p:sp>
          <p:nvSpPr>
            <p:cNvPr id="6073" name="Google Shape;6073;p6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60"/>
          <p:cNvGrpSpPr/>
          <p:nvPr/>
        </p:nvGrpSpPr>
        <p:grpSpPr>
          <a:xfrm>
            <a:off x="5331543" y="1835446"/>
            <a:ext cx="314662" cy="358099"/>
            <a:chOff x="-57549075" y="3590375"/>
            <a:chExt cx="279625" cy="318225"/>
          </a:xfrm>
        </p:grpSpPr>
        <p:sp>
          <p:nvSpPr>
            <p:cNvPr id="6080" name="Google Shape;6080;p6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4" name="Google Shape;6084;p60"/>
          <p:cNvGrpSpPr/>
          <p:nvPr/>
        </p:nvGrpSpPr>
        <p:grpSpPr>
          <a:xfrm>
            <a:off x="5323740" y="2276817"/>
            <a:ext cx="359871" cy="359871"/>
            <a:chOff x="-57570350" y="3982600"/>
            <a:chExt cx="319800" cy="319800"/>
          </a:xfrm>
        </p:grpSpPr>
        <p:sp>
          <p:nvSpPr>
            <p:cNvPr id="6085" name="Google Shape;6085;p6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60"/>
          <p:cNvGrpSpPr/>
          <p:nvPr/>
        </p:nvGrpSpPr>
        <p:grpSpPr>
          <a:xfrm>
            <a:off x="7538779" y="1379246"/>
            <a:ext cx="314662" cy="358999"/>
            <a:chOff x="-55576850" y="3198125"/>
            <a:chExt cx="279625" cy="319025"/>
          </a:xfrm>
        </p:grpSpPr>
        <p:sp>
          <p:nvSpPr>
            <p:cNvPr id="6090" name="Google Shape;6090;p6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60"/>
          <p:cNvGrpSpPr/>
          <p:nvPr/>
        </p:nvGrpSpPr>
        <p:grpSpPr>
          <a:xfrm>
            <a:off x="7516174" y="1835221"/>
            <a:ext cx="359871" cy="358324"/>
            <a:chOff x="-55596550" y="3590175"/>
            <a:chExt cx="319800" cy="318425"/>
          </a:xfrm>
        </p:grpSpPr>
        <p:sp>
          <p:nvSpPr>
            <p:cNvPr id="6095" name="Google Shape;6095;p6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9" name="Google Shape;6099;p60"/>
          <p:cNvGrpSpPr/>
          <p:nvPr/>
        </p:nvGrpSpPr>
        <p:grpSpPr>
          <a:xfrm>
            <a:off x="7531412" y="2276564"/>
            <a:ext cx="358999" cy="359252"/>
            <a:chOff x="-55595775" y="3982375"/>
            <a:chExt cx="319025" cy="319250"/>
          </a:xfrm>
        </p:grpSpPr>
        <p:sp>
          <p:nvSpPr>
            <p:cNvPr id="6100" name="Google Shape;6100;p6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60"/>
          <p:cNvGrpSpPr/>
          <p:nvPr/>
        </p:nvGrpSpPr>
        <p:grpSpPr>
          <a:xfrm>
            <a:off x="6188595" y="2734774"/>
            <a:ext cx="358999" cy="358099"/>
            <a:chOff x="-53635375" y="3192625"/>
            <a:chExt cx="319025" cy="318225"/>
          </a:xfrm>
        </p:grpSpPr>
        <p:sp>
          <p:nvSpPr>
            <p:cNvPr id="6107" name="Google Shape;6107;p6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60"/>
          <p:cNvGrpSpPr/>
          <p:nvPr/>
        </p:nvGrpSpPr>
        <p:grpSpPr>
          <a:xfrm>
            <a:off x="6210763" y="3205748"/>
            <a:ext cx="314662" cy="358999"/>
            <a:chOff x="-53615675" y="3584850"/>
            <a:chExt cx="279625" cy="319025"/>
          </a:xfrm>
        </p:grpSpPr>
        <p:sp>
          <p:nvSpPr>
            <p:cNvPr id="6111" name="Google Shape;6111;p6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60"/>
          <p:cNvGrpSpPr/>
          <p:nvPr/>
        </p:nvGrpSpPr>
        <p:grpSpPr>
          <a:xfrm>
            <a:off x="6188609" y="3668674"/>
            <a:ext cx="358971" cy="357874"/>
            <a:chOff x="-53634575" y="3976500"/>
            <a:chExt cx="319000" cy="318025"/>
          </a:xfrm>
        </p:grpSpPr>
        <p:sp>
          <p:nvSpPr>
            <p:cNvPr id="6115" name="Google Shape;6115;p6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60"/>
          <p:cNvGrpSpPr/>
          <p:nvPr/>
        </p:nvGrpSpPr>
        <p:grpSpPr>
          <a:xfrm>
            <a:off x="7983413" y="3211628"/>
            <a:ext cx="314662" cy="358436"/>
            <a:chOff x="-52023900" y="3590075"/>
            <a:chExt cx="279625" cy="318525"/>
          </a:xfrm>
        </p:grpSpPr>
        <p:sp>
          <p:nvSpPr>
            <p:cNvPr id="6124" name="Google Shape;6124;p6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60"/>
          <p:cNvGrpSpPr/>
          <p:nvPr/>
        </p:nvGrpSpPr>
        <p:grpSpPr>
          <a:xfrm>
            <a:off x="5746654" y="1380146"/>
            <a:ext cx="358971" cy="358971"/>
            <a:chOff x="-57173375" y="3198925"/>
            <a:chExt cx="319000" cy="319000"/>
          </a:xfrm>
        </p:grpSpPr>
        <p:sp>
          <p:nvSpPr>
            <p:cNvPr id="6132" name="Google Shape;6132;p6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60"/>
          <p:cNvGrpSpPr/>
          <p:nvPr/>
        </p:nvGrpSpPr>
        <p:grpSpPr>
          <a:xfrm>
            <a:off x="5747541" y="1857587"/>
            <a:ext cx="357198" cy="314690"/>
            <a:chOff x="-57176525" y="3610050"/>
            <a:chExt cx="317425" cy="279650"/>
          </a:xfrm>
        </p:grpSpPr>
        <p:sp>
          <p:nvSpPr>
            <p:cNvPr id="6137" name="Google Shape;6137;p6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60"/>
          <p:cNvGrpSpPr/>
          <p:nvPr/>
        </p:nvGrpSpPr>
        <p:grpSpPr>
          <a:xfrm>
            <a:off x="7957995" y="1380146"/>
            <a:ext cx="358099" cy="356326"/>
            <a:chOff x="-55202750" y="3198925"/>
            <a:chExt cx="318225" cy="316650"/>
          </a:xfrm>
        </p:grpSpPr>
        <p:sp>
          <p:nvSpPr>
            <p:cNvPr id="6143" name="Google Shape;6143;p6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60"/>
          <p:cNvGrpSpPr/>
          <p:nvPr/>
        </p:nvGrpSpPr>
        <p:grpSpPr>
          <a:xfrm>
            <a:off x="7968629" y="1835446"/>
            <a:ext cx="336830" cy="358099"/>
            <a:chOff x="-55194875" y="3590375"/>
            <a:chExt cx="299325" cy="318225"/>
          </a:xfrm>
        </p:grpSpPr>
        <p:sp>
          <p:nvSpPr>
            <p:cNvPr id="6146" name="Google Shape;6146;p6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60"/>
          <p:cNvGrpSpPr/>
          <p:nvPr/>
        </p:nvGrpSpPr>
        <p:grpSpPr>
          <a:xfrm>
            <a:off x="7973247" y="2277717"/>
            <a:ext cx="357198" cy="357198"/>
            <a:chOff x="-55203525" y="3983400"/>
            <a:chExt cx="317425" cy="317425"/>
          </a:xfrm>
        </p:grpSpPr>
        <p:sp>
          <p:nvSpPr>
            <p:cNvPr id="6152" name="Google Shape;6152;p6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60"/>
          <p:cNvGrpSpPr/>
          <p:nvPr/>
        </p:nvGrpSpPr>
        <p:grpSpPr>
          <a:xfrm>
            <a:off x="6639727" y="2734774"/>
            <a:ext cx="335930" cy="358971"/>
            <a:chOff x="-53232900" y="3192625"/>
            <a:chExt cx="298525" cy="319000"/>
          </a:xfrm>
        </p:grpSpPr>
        <p:sp>
          <p:nvSpPr>
            <p:cNvPr id="6156" name="Google Shape;6156;p6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4" name="Google Shape;6164;p60"/>
          <p:cNvGrpSpPr/>
          <p:nvPr/>
        </p:nvGrpSpPr>
        <p:grpSpPr>
          <a:xfrm>
            <a:off x="6629093" y="3205748"/>
            <a:ext cx="357198" cy="356326"/>
            <a:chOff x="-53242350" y="3584850"/>
            <a:chExt cx="317425" cy="316650"/>
          </a:xfrm>
        </p:grpSpPr>
        <p:sp>
          <p:nvSpPr>
            <p:cNvPr id="6165" name="Google Shape;6165;p6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60"/>
          <p:cNvGrpSpPr/>
          <p:nvPr/>
        </p:nvGrpSpPr>
        <p:grpSpPr>
          <a:xfrm>
            <a:off x="6650362" y="3668449"/>
            <a:ext cx="314662" cy="358999"/>
            <a:chOff x="-53224225" y="3976300"/>
            <a:chExt cx="279625" cy="319025"/>
          </a:xfrm>
        </p:grpSpPr>
        <p:sp>
          <p:nvSpPr>
            <p:cNvPr id="6171" name="Google Shape;6171;p6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60"/>
          <p:cNvGrpSpPr/>
          <p:nvPr/>
        </p:nvGrpSpPr>
        <p:grpSpPr>
          <a:xfrm>
            <a:off x="7961258" y="3676129"/>
            <a:ext cx="358971" cy="358408"/>
            <a:chOff x="-52043575" y="3983125"/>
            <a:chExt cx="319000" cy="318500"/>
          </a:xfrm>
        </p:grpSpPr>
        <p:sp>
          <p:nvSpPr>
            <p:cNvPr id="6179" name="Google Shape;6179;p6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60"/>
          <p:cNvGrpSpPr/>
          <p:nvPr/>
        </p:nvGrpSpPr>
        <p:grpSpPr>
          <a:xfrm>
            <a:off x="6215199" y="1380146"/>
            <a:ext cx="314662" cy="358971"/>
            <a:chOff x="-56766175" y="3198925"/>
            <a:chExt cx="279625" cy="319000"/>
          </a:xfrm>
        </p:grpSpPr>
        <p:sp>
          <p:nvSpPr>
            <p:cNvPr id="6189" name="Google Shape;6189;p6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60"/>
          <p:cNvGrpSpPr/>
          <p:nvPr/>
        </p:nvGrpSpPr>
        <p:grpSpPr>
          <a:xfrm>
            <a:off x="6214313" y="1835446"/>
            <a:ext cx="316434" cy="358099"/>
            <a:chOff x="-56766175" y="3590375"/>
            <a:chExt cx="281200" cy="318225"/>
          </a:xfrm>
        </p:grpSpPr>
        <p:sp>
          <p:nvSpPr>
            <p:cNvPr id="6197" name="Google Shape;6197;p6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60"/>
          <p:cNvGrpSpPr/>
          <p:nvPr/>
        </p:nvGrpSpPr>
        <p:grpSpPr>
          <a:xfrm>
            <a:off x="6251269" y="2276817"/>
            <a:ext cx="272126" cy="358099"/>
            <a:chOff x="-56747275" y="3982600"/>
            <a:chExt cx="241825" cy="318225"/>
          </a:xfrm>
        </p:grpSpPr>
        <p:sp>
          <p:nvSpPr>
            <p:cNvPr id="6202" name="Google Shape;6202;p6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60"/>
          <p:cNvGrpSpPr/>
          <p:nvPr/>
        </p:nvGrpSpPr>
        <p:grpSpPr>
          <a:xfrm>
            <a:off x="4859020" y="3219055"/>
            <a:ext cx="358999" cy="342991"/>
            <a:chOff x="-54812875" y="3596675"/>
            <a:chExt cx="319025" cy="304800"/>
          </a:xfrm>
        </p:grpSpPr>
        <p:sp>
          <p:nvSpPr>
            <p:cNvPr id="6210" name="Google Shape;6210;p6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7" name="Google Shape;6217;p60"/>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0"/>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9" name="Google Shape;6219;p60"/>
          <p:cNvGrpSpPr/>
          <p:nvPr/>
        </p:nvGrpSpPr>
        <p:grpSpPr>
          <a:xfrm>
            <a:off x="4881188" y="3675538"/>
            <a:ext cx="314662" cy="358099"/>
            <a:chOff x="-54793175" y="3982600"/>
            <a:chExt cx="279625" cy="318225"/>
          </a:xfrm>
        </p:grpSpPr>
        <p:sp>
          <p:nvSpPr>
            <p:cNvPr id="6220" name="Google Shape;6220;p6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60"/>
          <p:cNvGrpSpPr/>
          <p:nvPr/>
        </p:nvGrpSpPr>
        <p:grpSpPr>
          <a:xfrm>
            <a:off x="7092647" y="2734774"/>
            <a:ext cx="314662" cy="358099"/>
            <a:chOff x="-52832000" y="3192625"/>
            <a:chExt cx="279625" cy="318225"/>
          </a:xfrm>
        </p:grpSpPr>
        <p:sp>
          <p:nvSpPr>
            <p:cNvPr id="6228" name="Google Shape;6228;p6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60"/>
          <p:cNvGrpSpPr/>
          <p:nvPr/>
        </p:nvGrpSpPr>
        <p:grpSpPr>
          <a:xfrm>
            <a:off x="5779179" y="2276142"/>
            <a:ext cx="323524" cy="358774"/>
            <a:chOff x="-57162350" y="3982000"/>
            <a:chExt cx="287500" cy="318825"/>
          </a:xfrm>
        </p:grpSpPr>
        <p:sp>
          <p:nvSpPr>
            <p:cNvPr id="6237" name="Google Shape;6237;p6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60"/>
          <p:cNvGrpSpPr/>
          <p:nvPr/>
        </p:nvGrpSpPr>
        <p:grpSpPr>
          <a:xfrm>
            <a:off x="7070492" y="3206648"/>
            <a:ext cx="358971" cy="357198"/>
            <a:chOff x="-52851675" y="3585650"/>
            <a:chExt cx="319000" cy="317425"/>
          </a:xfrm>
        </p:grpSpPr>
        <p:sp>
          <p:nvSpPr>
            <p:cNvPr id="6246" name="Google Shape;6246;p6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60"/>
          <p:cNvGrpSpPr/>
          <p:nvPr/>
        </p:nvGrpSpPr>
        <p:grpSpPr>
          <a:xfrm>
            <a:off x="7092647" y="3668449"/>
            <a:ext cx="314662" cy="358999"/>
            <a:chOff x="-52832000" y="3976300"/>
            <a:chExt cx="279625" cy="319025"/>
          </a:xfrm>
        </p:grpSpPr>
        <p:sp>
          <p:nvSpPr>
            <p:cNvPr id="6253" name="Google Shape;6253;p6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8" name="Google Shape;6258;p60"/>
          <p:cNvGrpSpPr/>
          <p:nvPr/>
        </p:nvGrpSpPr>
        <p:grpSpPr>
          <a:xfrm>
            <a:off x="6209853" y="4123097"/>
            <a:ext cx="316434" cy="358099"/>
            <a:chOff x="-51633225" y="3198925"/>
            <a:chExt cx="281200" cy="318225"/>
          </a:xfrm>
        </p:grpSpPr>
        <p:sp>
          <p:nvSpPr>
            <p:cNvPr id="6259" name="Google Shape;6259;p6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6" name="Google Shape;6266;p60"/>
          <p:cNvGrpSpPr/>
          <p:nvPr/>
        </p:nvGrpSpPr>
        <p:grpSpPr>
          <a:xfrm>
            <a:off x="6628676" y="1381018"/>
            <a:ext cx="365188" cy="357226"/>
            <a:chOff x="-56396775" y="3199700"/>
            <a:chExt cx="324525" cy="317450"/>
          </a:xfrm>
        </p:grpSpPr>
        <p:sp>
          <p:nvSpPr>
            <p:cNvPr id="6267" name="Google Shape;6267;p6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60"/>
          <p:cNvGrpSpPr/>
          <p:nvPr/>
        </p:nvGrpSpPr>
        <p:grpSpPr>
          <a:xfrm>
            <a:off x="6631771" y="1846953"/>
            <a:ext cx="358999" cy="335958"/>
            <a:chOff x="-56394425" y="3600600"/>
            <a:chExt cx="319025" cy="298550"/>
          </a:xfrm>
        </p:grpSpPr>
        <p:sp>
          <p:nvSpPr>
            <p:cNvPr id="6274" name="Google Shape;6274;p6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60"/>
          <p:cNvGrpSpPr/>
          <p:nvPr/>
        </p:nvGrpSpPr>
        <p:grpSpPr>
          <a:xfrm>
            <a:off x="6662538" y="2277717"/>
            <a:ext cx="327068" cy="357198"/>
            <a:chOff x="-56379450" y="3983400"/>
            <a:chExt cx="290650" cy="317425"/>
          </a:xfrm>
        </p:grpSpPr>
        <p:sp>
          <p:nvSpPr>
            <p:cNvPr id="6278" name="Google Shape;6278;p6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0"/>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0"/>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60"/>
          <p:cNvGrpSpPr/>
          <p:nvPr/>
        </p:nvGrpSpPr>
        <p:grpSpPr>
          <a:xfrm>
            <a:off x="5326242" y="2741864"/>
            <a:ext cx="316434" cy="358971"/>
            <a:chOff x="-54401725" y="3198925"/>
            <a:chExt cx="281200" cy="319000"/>
          </a:xfrm>
        </p:grpSpPr>
        <p:sp>
          <p:nvSpPr>
            <p:cNvPr id="6287" name="Google Shape;6287;p6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60"/>
          <p:cNvGrpSpPr/>
          <p:nvPr/>
        </p:nvGrpSpPr>
        <p:grpSpPr>
          <a:xfrm>
            <a:off x="5327128" y="3211965"/>
            <a:ext cx="314662" cy="358099"/>
            <a:chOff x="-54401725" y="3590375"/>
            <a:chExt cx="279625" cy="318225"/>
          </a:xfrm>
        </p:grpSpPr>
        <p:sp>
          <p:nvSpPr>
            <p:cNvPr id="6299" name="Google Shape;6299;p6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60"/>
          <p:cNvGrpSpPr/>
          <p:nvPr/>
        </p:nvGrpSpPr>
        <p:grpSpPr>
          <a:xfrm>
            <a:off x="5324920" y="3675538"/>
            <a:ext cx="319079" cy="358099"/>
            <a:chOff x="-54403300" y="3982600"/>
            <a:chExt cx="283550" cy="318225"/>
          </a:xfrm>
        </p:grpSpPr>
        <p:sp>
          <p:nvSpPr>
            <p:cNvPr id="6306" name="Google Shape;6306;p6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60"/>
          <p:cNvGrpSpPr/>
          <p:nvPr/>
        </p:nvGrpSpPr>
        <p:grpSpPr>
          <a:xfrm>
            <a:off x="7512313" y="2736772"/>
            <a:ext cx="356298" cy="356973"/>
            <a:chOff x="-52458650" y="3194400"/>
            <a:chExt cx="316625" cy="317225"/>
          </a:xfrm>
        </p:grpSpPr>
        <p:sp>
          <p:nvSpPr>
            <p:cNvPr id="6312" name="Google Shape;6312;p6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60"/>
          <p:cNvGrpSpPr/>
          <p:nvPr/>
        </p:nvGrpSpPr>
        <p:grpSpPr>
          <a:xfrm>
            <a:off x="4881188" y="2741864"/>
            <a:ext cx="314662" cy="358971"/>
            <a:chOff x="-54793175" y="3198925"/>
            <a:chExt cx="279625" cy="319000"/>
          </a:xfrm>
        </p:grpSpPr>
        <p:sp>
          <p:nvSpPr>
            <p:cNvPr id="6321" name="Google Shape;6321;p6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60"/>
          <p:cNvGrpSpPr/>
          <p:nvPr/>
        </p:nvGrpSpPr>
        <p:grpSpPr>
          <a:xfrm>
            <a:off x="7521611" y="3205748"/>
            <a:ext cx="337703" cy="357845"/>
            <a:chOff x="-52450000" y="3584850"/>
            <a:chExt cx="300100" cy="318000"/>
          </a:xfrm>
        </p:grpSpPr>
        <p:sp>
          <p:nvSpPr>
            <p:cNvPr id="6329" name="Google Shape;6329;p6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60"/>
          <p:cNvGrpSpPr/>
          <p:nvPr/>
        </p:nvGrpSpPr>
        <p:grpSpPr>
          <a:xfrm>
            <a:off x="7533131" y="3670221"/>
            <a:ext cx="314662" cy="357226"/>
            <a:chOff x="-52440550" y="3977875"/>
            <a:chExt cx="279625" cy="317450"/>
          </a:xfrm>
        </p:grpSpPr>
        <p:sp>
          <p:nvSpPr>
            <p:cNvPr id="6337" name="Google Shape;6337;p6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60"/>
          <p:cNvGrpSpPr/>
          <p:nvPr/>
        </p:nvGrpSpPr>
        <p:grpSpPr>
          <a:xfrm>
            <a:off x="6645066" y="4126427"/>
            <a:ext cx="314662" cy="358999"/>
            <a:chOff x="-51623775" y="3584850"/>
            <a:chExt cx="279625" cy="319025"/>
          </a:xfrm>
        </p:grpSpPr>
        <p:sp>
          <p:nvSpPr>
            <p:cNvPr id="6346" name="Google Shape;6346;p6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5" name="Google Shape;6355;p60"/>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356" name="Google Shape;6356;p60"/>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360" name="Shape 6360"/>
        <p:cNvGrpSpPr/>
        <p:nvPr/>
      </p:nvGrpSpPr>
      <p:grpSpPr>
        <a:xfrm>
          <a:off x="0" y="0"/>
          <a:ext cx="0" cy="0"/>
          <a:chOff x="0" y="0"/>
          <a:chExt cx="0" cy="0"/>
        </a:xfrm>
      </p:grpSpPr>
      <p:grpSp>
        <p:nvGrpSpPr>
          <p:cNvPr id="6361" name="Google Shape;6361;p61"/>
          <p:cNvGrpSpPr/>
          <p:nvPr/>
        </p:nvGrpSpPr>
        <p:grpSpPr>
          <a:xfrm>
            <a:off x="885675" y="1386849"/>
            <a:ext cx="276003" cy="357300"/>
            <a:chOff x="-50469125" y="3183175"/>
            <a:chExt cx="233150" cy="301825"/>
          </a:xfrm>
        </p:grpSpPr>
        <p:sp>
          <p:nvSpPr>
            <p:cNvPr id="6362" name="Google Shape;6362;p6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61"/>
          <p:cNvGrpSpPr/>
          <p:nvPr/>
        </p:nvGrpSpPr>
        <p:grpSpPr>
          <a:xfrm>
            <a:off x="845574" y="1822251"/>
            <a:ext cx="356205" cy="355288"/>
            <a:chOff x="-50504575" y="3550975"/>
            <a:chExt cx="300900" cy="300125"/>
          </a:xfrm>
        </p:grpSpPr>
        <p:sp>
          <p:nvSpPr>
            <p:cNvPr id="6366" name="Google Shape;6366;p6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61"/>
          <p:cNvGrpSpPr/>
          <p:nvPr/>
        </p:nvGrpSpPr>
        <p:grpSpPr>
          <a:xfrm>
            <a:off x="845574" y="2260493"/>
            <a:ext cx="356205" cy="354341"/>
            <a:chOff x="-50503000" y="3921175"/>
            <a:chExt cx="300900" cy="299325"/>
          </a:xfrm>
        </p:grpSpPr>
        <p:sp>
          <p:nvSpPr>
            <p:cNvPr id="6371" name="Google Shape;6371;p6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61"/>
          <p:cNvGrpSpPr/>
          <p:nvPr/>
        </p:nvGrpSpPr>
        <p:grpSpPr>
          <a:xfrm>
            <a:off x="3049627" y="1406411"/>
            <a:ext cx="355258" cy="356205"/>
            <a:chOff x="-48630025" y="3199700"/>
            <a:chExt cx="300100" cy="300900"/>
          </a:xfrm>
        </p:grpSpPr>
        <p:sp>
          <p:nvSpPr>
            <p:cNvPr id="6377" name="Google Shape;6377;p6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61"/>
          <p:cNvGrpSpPr/>
          <p:nvPr/>
        </p:nvGrpSpPr>
        <p:grpSpPr>
          <a:xfrm>
            <a:off x="3049627" y="1843707"/>
            <a:ext cx="355258" cy="355258"/>
            <a:chOff x="-48630025" y="3569100"/>
            <a:chExt cx="300100" cy="300100"/>
          </a:xfrm>
        </p:grpSpPr>
        <p:sp>
          <p:nvSpPr>
            <p:cNvPr id="6381" name="Google Shape;6381;p6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61"/>
          <p:cNvGrpSpPr/>
          <p:nvPr/>
        </p:nvGrpSpPr>
        <p:grpSpPr>
          <a:xfrm>
            <a:off x="3050101" y="2281003"/>
            <a:ext cx="354311" cy="353394"/>
            <a:chOff x="-48629225" y="3938500"/>
            <a:chExt cx="299300" cy="298525"/>
          </a:xfrm>
        </p:grpSpPr>
        <p:sp>
          <p:nvSpPr>
            <p:cNvPr id="6392" name="Google Shape;6392;p6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61"/>
          <p:cNvGrpSpPr/>
          <p:nvPr/>
        </p:nvGrpSpPr>
        <p:grpSpPr>
          <a:xfrm>
            <a:off x="1785504" y="2752344"/>
            <a:ext cx="311458" cy="354341"/>
            <a:chOff x="-46762575" y="3200500"/>
            <a:chExt cx="263100" cy="299325"/>
          </a:xfrm>
        </p:grpSpPr>
        <p:sp>
          <p:nvSpPr>
            <p:cNvPr id="6397" name="Google Shape;6397;p6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61"/>
          <p:cNvGrpSpPr/>
          <p:nvPr/>
        </p:nvGrpSpPr>
        <p:grpSpPr>
          <a:xfrm>
            <a:off x="1763589" y="3211066"/>
            <a:ext cx="355288" cy="312375"/>
            <a:chOff x="-46779900" y="3588000"/>
            <a:chExt cx="300125" cy="263875"/>
          </a:xfrm>
        </p:grpSpPr>
        <p:sp>
          <p:nvSpPr>
            <p:cNvPr id="6403" name="Google Shape;6403;p6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61"/>
          <p:cNvGrpSpPr/>
          <p:nvPr/>
        </p:nvGrpSpPr>
        <p:grpSpPr>
          <a:xfrm>
            <a:off x="1764062" y="3625988"/>
            <a:ext cx="354341" cy="353394"/>
            <a:chOff x="-46779100" y="3938500"/>
            <a:chExt cx="299325" cy="298525"/>
          </a:xfrm>
        </p:grpSpPr>
        <p:sp>
          <p:nvSpPr>
            <p:cNvPr id="6408" name="Google Shape;6408;p6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61"/>
          <p:cNvGrpSpPr/>
          <p:nvPr/>
        </p:nvGrpSpPr>
        <p:grpSpPr>
          <a:xfrm>
            <a:off x="3971800" y="2758855"/>
            <a:ext cx="355258" cy="355288"/>
            <a:chOff x="-44924250" y="3206000"/>
            <a:chExt cx="300100" cy="300125"/>
          </a:xfrm>
        </p:grpSpPr>
        <p:sp>
          <p:nvSpPr>
            <p:cNvPr id="6411" name="Google Shape;6411;p6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61"/>
          <p:cNvGrpSpPr/>
          <p:nvPr/>
        </p:nvGrpSpPr>
        <p:grpSpPr>
          <a:xfrm>
            <a:off x="1286286" y="1386849"/>
            <a:ext cx="355258" cy="355258"/>
            <a:chOff x="-50134375" y="3183175"/>
            <a:chExt cx="300100" cy="300100"/>
          </a:xfrm>
        </p:grpSpPr>
        <p:sp>
          <p:nvSpPr>
            <p:cNvPr id="6417" name="Google Shape;6417;p6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61"/>
          <p:cNvGrpSpPr/>
          <p:nvPr/>
        </p:nvGrpSpPr>
        <p:grpSpPr>
          <a:xfrm>
            <a:off x="1286286" y="1822251"/>
            <a:ext cx="355258" cy="355288"/>
            <a:chOff x="-50134375" y="3550975"/>
            <a:chExt cx="300100" cy="300125"/>
          </a:xfrm>
        </p:grpSpPr>
        <p:sp>
          <p:nvSpPr>
            <p:cNvPr id="6428" name="Google Shape;6428;p6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61"/>
          <p:cNvGrpSpPr/>
          <p:nvPr/>
        </p:nvGrpSpPr>
        <p:grpSpPr>
          <a:xfrm>
            <a:off x="1286286" y="2259783"/>
            <a:ext cx="355258" cy="355051"/>
            <a:chOff x="-50134375" y="3920575"/>
            <a:chExt cx="300100" cy="299925"/>
          </a:xfrm>
        </p:grpSpPr>
        <p:sp>
          <p:nvSpPr>
            <p:cNvPr id="6431" name="Google Shape;6431;p6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61"/>
          <p:cNvGrpSpPr/>
          <p:nvPr/>
        </p:nvGrpSpPr>
        <p:grpSpPr>
          <a:xfrm>
            <a:off x="3497010" y="1407358"/>
            <a:ext cx="357123" cy="355258"/>
            <a:chOff x="-48262200" y="3200500"/>
            <a:chExt cx="301675" cy="300100"/>
          </a:xfrm>
        </p:grpSpPr>
        <p:sp>
          <p:nvSpPr>
            <p:cNvPr id="6435" name="Google Shape;6435;p6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61"/>
          <p:cNvGrpSpPr/>
          <p:nvPr/>
        </p:nvGrpSpPr>
        <p:grpSpPr>
          <a:xfrm>
            <a:off x="3526383" y="1844447"/>
            <a:ext cx="298377" cy="354519"/>
            <a:chOff x="-48233050" y="3569725"/>
            <a:chExt cx="252050" cy="299475"/>
          </a:xfrm>
        </p:grpSpPr>
        <p:sp>
          <p:nvSpPr>
            <p:cNvPr id="6445" name="Google Shape;6445;p6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61"/>
          <p:cNvGrpSpPr/>
          <p:nvPr/>
        </p:nvGrpSpPr>
        <p:grpSpPr>
          <a:xfrm>
            <a:off x="3550148" y="2278191"/>
            <a:ext cx="250847" cy="358070"/>
            <a:chOff x="-48216525" y="3936125"/>
            <a:chExt cx="211900" cy="302475"/>
          </a:xfrm>
        </p:grpSpPr>
        <p:sp>
          <p:nvSpPr>
            <p:cNvPr id="6449" name="Google Shape;6449;p6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61"/>
          <p:cNvGrpSpPr/>
          <p:nvPr/>
        </p:nvGrpSpPr>
        <p:grpSpPr>
          <a:xfrm>
            <a:off x="2205866" y="2753261"/>
            <a:ext cx="355258" cy="355288"/>
            <a:chOff x="-46410500" y="3201275"/>
            <a:chExt cx="300100" cy="300125"/>
          </a:xfrm>
        </p:grpSpPr>
        <p:sp>
          <p:nvSpPr>
            <p:cNvPr id="6454" name="Google Shape;6454;p6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61"/>
          <p:cNvGrpSpPr/>
          <p:nvPr/>
        </p:nvGrpSpPr>
        <p:grpSpPr>
          <a:xfrm>
            <a:off x="2205866" y="3188692"/>
            <a:ext cx="355258" cy="356205"/>
            <a:chOff x="-46409700" y="3569100"/>
            <a:chExt cx="300100" cy="300900"/>
          </a:xfrm>
        </p:grpSpPr>
        <p:sp>
          <p:nvSpPr>
            <p:cNvPr id="6460" name="Google Shape;6460;p6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61"/>
          <p:cNvGrpSpPr/>
          <p:nvPr/>
        </p:nvGrpSpPr>
        <p:grpSpPr>
          <a:xfrm>
            <a:off x="2193747" y="3624124"/>
            <a:ext cx="379497" cy="358070"/>
            <a:chOff x="-46422300" y="3936925"/>
            <a:chExt cx="320575" cy="302475"/>
          </a:xfrm>
        </p:grpSpPr>
        <p:sp>
          <p:nvSpPr>
            <p:cNvPr id="6466" name="Google Shape;6466;p6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61"/>
          <p:cNvGrpSpPr/>
          <p:nvPr/>
        </p:nvGrpSpPr>
        <p:grpSpPr>
          <a:xfrm>
            <a:off x="3971326" y="3178452"/>
            <a:ext cx="356205" cy="355258"/>
            <a:chOff x="-44914800" y="3560450"/>
            <a:chExt cx="300900" cy="300100"/>
          </a:xfrm>
        </p:grpSpPr>
        <p:sp>
          <p:nvSpPr>
            <p:cNvPr id="6469" name="Google Shape;6469;p6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61"/>
          <p:cNvGrpSpPr/>
          <p:nvPr/>
        </p:nvGrpSpPr>
        <p:grpSpPr>
          <a:xfrm>
            <a:off x="1726378" y="1387086"/>
            <a:ext cx="354311" cy="354104"/>
            <a:chOff x="-49764975" y="3183375"/>
            <a:chExt cx="299300" cy="299125"/>
          </a:xfrm>
        </p:grpSpPr>
        <p:sp>
          <p:nvSpPr>
            <p:cNvPr id="6475" name="Google Shape;6475;p6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61"/>
          <p:cNvGrpSpPr/>
          <p:nvPr/>
        </p:nvGrpSpPr>
        <p:grpSpPr>
          <a:xfrm>
            <a:off x="1726378" y="1822547"/>
            <a:ext cx="354311" cy="355909"/>
            <a:chOff x="-49764975" y="3551225"/>
            <a:chExt cx="299300" cy="300650"/>
          </a:xfrm>
        </p:grpSpPr>
        <p:sp>
          <p:nvSpPr>
            <p:cNvPr id="6485" name="Google Shape;6485;p6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61"/>
          <p:cNvGrpSpPr/>
          <p:nvPr/>
        </p:nvGrpSpPr>
        <p:grpSpPr>
          <a:xfrm>
            <a:off x="1724040" y="2259310"/>
            <a:ext cx="358987" cy="355525"/>
            <a:chOff x="-49766550" y="3920175"/>
            <a:chExt cx="303250" cy="300325"/>
          </a:xfrm>
        </p:grpSpPr>
        <p:sp>
          <p:nvSpPr>
            <p:cNvPr id="6497" name="Google Shape;6497;p6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61"/>
          <p:cNvGrpSpPr/>
          <p:nvPr/>
        </p:nvGrpSpPr>
        <p:grpSpPr>
          <a:xfrm>
            <a:off x="3939571" y="1407358"/>
            <a:ext cx="357123" cy="354341"/>
            <a:chOff x="-47892800" y="3200500"/>
            <a:chExt cx="301675" cy="299325"/>
          </a:xfrm>
        </p:grpSpPr>
        <p:sp>
          <p:nvSpPr>
            <p:cNvPr id="6502" name="Google Shape;6502;p6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61"/>
          <p:cNvGrpSpPr/>
          <p:nvPr/>
        </p:nvGrpSpPr>
        <p:grpSpPr>
          <a:xfrm>
            <a:off x="4003437" y="1843707"/>
            <a:ext cx="229391" cy="355258"/>
            <a:chOff x="-47839250" y="3569100"/>
            <a:chExt cx="193775" cy="300100"/>
          </a:xfrm>
        </p:grpSpPr>
        <p:sp>
          <p:nvSpPr>
            <p:cNvPr id="6509" name="Google Shape;6509;p6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61"/>
          <p:cNvGrpSpPr/>
          <p:nvPr/>
        </p:nvGrpSpPr>
        <p:grpSpPr>
          <a:xfrm>
            <a:off x="3940503" y="2280056"/>
            <a:ext cx="355258" cy="356205"/>
            <a:chOff x="-47892800" y="3937700"/>
            <a:chExt cx="300100" cy="300900"/>
          </a:xfrm>
        </p:grpSpPr>
        <p:sp>
          <p:nvSpPr>
            <p:cNvPr id="6516" name="Google Shape;6516;p6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61"/>
          <p:cNvGrpSpPr/>
          <p:nvPr/>
        </p:nvGrpSpPr>
        <p:grpSpPr>
          <a:xfrm>
            <a:off x="2645798" y="2773770"/>
            <a:ext cx="355258" cy="311458"/>
            <a:chOff x="-46042675" y="3218600"/>
            <a:chExt cx="300100" cy="263100"/>
          </a:xfrm>
        </p:grpSpPr>
        <p:sp>
          <p:nvSpPr>
            <p:cNvPr id="6525" name="Google Shape;6525;p6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61"/>
          <p:cNvGrpSpPr/>
          <p:nvPr/>
        </p:nvGrpSpPr>
        <p:grpSpPr>
          <a:xfrm>
            <a:off x="2645798" y="3188219"/>
            <a:ext cx="355258" cy="323118"/>
            <a:chOff x="-46042675" y="3568700"/>
            <a:chExt cx="300100" cy="272950"/>
          </a:xfrm>
        </p:grpSpPr>
        <p:sp>
          <p:nvSpPr>
            <p:cNvPr id="6532" name="Google Shape;6532;p6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61"/>
          <p:cNvGrpSpPr/>
          <p:nvPr/>
        </p:nvGrpSpPr>
        <p:grpSpPr>
          <a:xfrm>
            <a:off x="2687749" y="3625189"/>
            <a:ext cx="271357" cy="356057"/>
            <a:chOff x="-46007225" y="3937825"/>
            <a:chExt cx="229225" cy="300775"/>
          </a:xfrm>
        </p:grpSpPr>
        <p:sp>
          <p:nvSpPr>
            <p:cNvPr id="6537" name="Google Shape;6537;p6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61"/>
          <p:cNvGrpSpPr/>
          <p:nvPr/>
        </p:nvGrpSpPr>
        <p:grpSpPr>
          <a:xfrm>
            <a:off x="3993241" y="3615275"/>
            <a:ext cx="312375" cy="357596"/>
            <a:chOff x="-44895900" y="3929450"/>
            <a:chExt cx="263875" cy="302075"/>
          </a:xfrm>
        </p:grpSpPr>
        <p:sp>
          <p:nvSpPr>
            <p:cNvPr id="6548" name="Google Shape;6548;p6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61"/>
          <p:cNvGrpSpPr/>
          <p:nvPr/>
        </p:nvGrpSpPr>
        <p:grpSpPr>
          <a:xfrm>
            <a:off x="2167060" y="1398036"/>
            <a:ext cx="356205" cy="332885"/>
            <a:chOff x="-49397175" y="3192625"/>
            <a:chExt cx="300900" cy="281200"/>
          </a:xfrm>
        </p:grpSpPr>
        <p:sp>
          <p:nvSpPr>
            <p:cNvPr id="6555" name="Google Shape;6555;p6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2" name="Google Shape;6562;p61"/>
          <p:cNvGrpSpPr/>
          <p:nvPr/>
        </p:nvGrpSpPr>
        <p:grpSpPr>
          <a:xfrm>
            <a:off x="2193163" y="1822251"/>
            <a:ext cx="304000" cy="356205"/>
            <a:chOff x="-49375900" y="3550975"/>
            <a:chExt cx="256800" cy="300900"/>
          </a:xfrm>
        </p:grpSpPr>
        <p:sp>
          <p:nvSpPr>
            <p:cNvPr id="6563" name="Google Shape;6563;p6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1"/>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61"/>
          <p:cNvGrpSpPr/>
          <p:nvPr/>
        </p:nvGrpSpPr>
        <p:grpSpPr>
          <a:xfrm>
            <a:off x="2188516" y="2259546"/>
            <a:ext cx="313293" cy="356205"/>
            <a:chOff x="-49378250" y="3920375"/>
            <a:chExt cx="264650" cy="300900"/>
          </a:xfrm>
        </p:grpSpPr>
        <p:sp>
          <p:nvSpPr>
            <p:cNvPr id="6575" name="Google Shape;6575;p6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61"/>
          <p:cNvGrpSpPr/>
          <p:nvPr/>
        </p:nvGrpSpPr>
        <p:grpSpPr>
          <a:xfrm>
            <a:off x="907504" y="2752344"/>
            <a:ext cx="312375" cy="357123"/>
            <a:chOff x="-47505300" y="3200500"/>
            <a:chExt cx="263875" cy="301675"/>
          </a:xfrm>
        </p:grpSpPr>
        <p:sp>
          <p:nvSpPr>
            <p:cNvPr id="6583" name="Google Shape;6583;p6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61"/>
          <p:cNvGrpSpPr/>
          <p:nvPr/>
        </p:nvGrpSpPr>
        <p:grpSpPr>
          <a:xfrm>
            <a:off x="885604" y="3188692"/>
            <a:ext cx="356176" cy="355051"/>
            <a:chOff x="-47524975" y="3569100"/>
            <a:chExt cx="300875" cy="299925"/>
          </a:xfrm>
        </p:grpSpPr>
        <p:sp>
          <p:nvSpPr>
            <p:cNvPr id="6597" name="Google Shape;6597;p6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61"/>
          <p:cNvGrpSpPr/>
          <p:nvPr/>
        </p:nvGrpSpPr>
        <p:grpSpPr>
          <a:xfrm>
            <a:off x="886062" y="3667954"/>
            <a:ext cx="355258" cy="270410"/>
            <a:chOff x="-47523400" y="3973950"/>
            <a:chExt cx="300100" cy="228425"/>
          </a:xfrm>
        </p:grpSpPr>
        <p:sp>
          <p:nvSpPr>
            <p:cNvPr id="6603" name="Google Shape;6603;p6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61"/>
          <p:cNvGrpSpPr/>
          <p:nvPr/>
        </p:nvGrpSpPr>
        <p:grpSpPr>
          <a:xfrm>
            <a:off x="3091183" y="2750953"/>
            <a:ext cx="354341" cy="357596"/>
            <a:chOff x="-45673275" y="3199325"/>
            <a:chExt cx="299325" cy="302075"/>
          </a:xfrm>
        </p:grpSpPr>
        <p:sp>
          <p:nvSpPr>
            <p:cNvPr id="6609" name="Google Shape;6609;p6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61"/>
          <p:cNvGrpSpPr/>
          <p:nvPr/>
        </p:nvGrpSpPr>
        <p:grpSpPr>
          <a:xfrm>
            <a:off x="3090251" y="3209202"/>
            <a:ext cx="356205" cy="314240"/>
            <a:chOff x="-45674075" y="3586425"/>
            <a:chExt cx="300900" cy="265450"/>
          </a:xfrm>
        </p:grpSpPr>
        <p:sp>
          <p:nvSpPr>
            <p:cNvPr id="6613" name="Google Shape;6613;p6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61"/>
          <p:cNvGrpSpPr/>
          <p:nvPr/>
        </p:nvGrpSpPr>
        <p:grpSpPr>
          <a:xfrm>
            <a:off x="3091183" y="3625041"/>
            <a:ext cx="354341" cy="356205"/>
            <a:chOff x="-45673275" y="3937700"/>
            <a:chExt cx="299325" cy="300900"/>
          </a:xfrm>
        </p:grpSpPr>
        <p:sp>
          <p:nvSpPr>
            <p:cNvPr id="6616" name="Google Shape;6616;p6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61"/>
          <p:cNvGrpSpPr/>
          <p:nvPr/>
        </p:nvGrpSpPr>
        <p:grpSpPr>
          <a:xfrm>
            <a:off x="2205349" y="4117825"/>
            <a:ext cx="356205" cy="356205"/>
            <a:chOff x="-44512325" y="3176075"/>
            <a:chExt cx="300900" cy="300900"/>
          </a:xfrm>
        </p:grpSpPr>
        <p:sp>
          <p:nvSpPr>
            <p:cNvPr id="6623" name="Google Shape;6623;p6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61"/>
          <p:cNvGrpSpPr/>
          <p:nvPr/>
        </p:nvGrpSpPr>
        <p:grpSpPr>
          <a:xfrm>
            <a:off x="2608689" y="1386849"/>
            <a:ext cx="354341" cy="354341"/>
            <a:chOff x="-49027775" y="3183175"/>
            <a:chExt cx="299325" cy="299325"/>
          </a:xfrm>
        </p:grpSpPr>
        <p:sp>
          <p:nvSpPr>
            <p:cNvPr id="6627" name="Google Shape;6627;p6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61"/>
          <p:cNvGrpSpPr/>
          <p:nvPr/>
        </p:nvGrpSpPr>
        <p:grpSpPr>
          <a:xfrm>
            <a:off x="2608230" y="1822251"/>
            <a:ext cx="355258" cy="357152"/>
            <a:chOff x="-49027775" y="3550975"/>
            <a:chExt cx="300100" cy="301700"/>
          </a:xfrm>
        </p:grpSpPr>
        <p:sp>
          <p:nvSpPr>
            <p:cNvPr id="6632" name="Google Shape;6632;p6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61"/>
          <p:cNvGrpSpPr/>
          <p:nvPr/>
        </p:nvGrpSpPr>
        <p:grpSpPr>
          <a:xfrm>
            <a:off x="2606306" y="2259310"/>
            <a:ext cx="359106" cy="355525"/>
            <a:chOff x="-49031025" y="3920175"/>
            <a:chExt cx="303350" cy="300325"/>
          </a:xfrm>
        </p:grpSpPr>
        <p:sp>
          <p:nvSpPr>
            <p:cNvPr id="6643" name="Google Shape;6643;p6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61"/>
          <p:cNvGrpSpPr/>
          <p:nvPr/>
        </p:nvGrpSpPr>
        <p:grpSpPr>
          <a:xfrm>
            <a:off x="1322411" y="2752344"/>
            <a:ext cx="356176" cy="354341"/>
            <a:chOff x="-47155575" y="3200500"/>
            <a:chExt cx="300875" cy="299325"/>
          </a:xfrm>
        </p:grpSpPr>
        <p:sp>
          <p:nvSpPr>
            <p:cNvPr id="6650" name="Google Shape;6650;p6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61"/>
          <p:cNvGrpSpPr/>
          <p:nvPr/>
        </p:nvGrpSpPr>
        <p:grpSpPr>
          <a:xfrm>
            <a:off x="1322870" y="3188692"/>
            <a:ext cx="355258" cy="355258"/>
            <a:chOff x="-47154800" y="3569100"/>
            <a:chExt cx="300100" cy="300100"/>
          </a:xfrm>
        </p:grpSpPr>
        <p:sp>
          <p:nvSpPr>
            <p:cNvPr id="6657" name="Google Shape;6657;p6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61"/>
          <p:cNvGrpSpPr/>
          <p:nvPr/>
        </p:nvGrpSpPr>
        <p:grpSpPr>
          <a:xfrm>
            <a:off x="1323343" y="3626905"/>
            <a:ext cx="354311" cy="353423"/>
            <a:chOff x="-47154000" y="3939275"/>
            <a:chExt cx="299300" cy="298550"/>
          </a:xfrm>
        </p:grpSpPr>
        <p:sp>
          <p:nvSpPr>
            <p:cNvPr id="6664" name="Google Shape;6664;p6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61"/>
          <p:cNvGrpSpPr/>
          <p:nvPr/>
        </p:nvGrpSpPr>
        <p:grpSpPr>
          <a:xfrm>
            <a:off x="3548633" y="2752344"/>
            <a:ext cx="312375" cy="354341"/>
            <a:chOff x="-45286550" y="3200500"/>
            <a:chExt cx="263875" cy="299325"/>
          </a:xfrm>
        </p:grpSpPr>
        <p:sp>
          <p:nvSpPr>
            <p:cNvPr id="6669" name="Google Shape;6669;p6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61"/>
          <p:cNvGrpSpPr/>
          <p:nvPr/>
        </p:nvGrpSpPr>
        <p:grpSpPr>
          <a:xfrm>
            <a:off x="3548633" y="3189639"/>
            <a:ext cx="312375" cy="354311"/>
            <a:chOff x="-45286550" y="3569900"/>
            <a:chExt cx="263875" cy="299300"/>
          </a:xfrm>
        </p:grpSpPr>
        <p:sp>
          <p:nvSpPr>
            <p:cNvPr id="6673" name="Google Shape;6673;p6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61"/>
          <p:cNvGrpSpPr/>
          <p:nvPr/>
        </p:nvGrpSpPr>
        <p:grpSpPr>
          <a:xfrm>
            <a:off x="3559820" y="3625988"/>
            <a:ext cx="290001" cy="355258"/>
            <a:chOff x="-45277900" y="3938500"/>
            <a:chExt cx="244975" cy="300100"/>
          </a:xfrm>
        </p:grpSpPr>
        <p:sp>
          <p:nvSpPr>
            <p:cNvPr id="6680" name="Google Shape;6680;p6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61"/>
          <p:cNvGrpSpPr/>
          <p:nvPr/>
        </p:nvGrpSpPr>
        <p:grpSpPr>
          <a:xfrm>
            <a:off x="2645769" y="4095090"/>
            <a:ext cx="355258" cy="355258"/>
            <a:chOff x="-44502875" y="3576975"/>
            <a:chExt cx="300100" cy="300100"/>
          </a:xfrm>
        </p:grpSpPr>
        <p:sp>
          <p:nvSpPr>
            <p:cNvPr id="6685" name="Google Shape;6685;p6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61"/>
          <p:cNvGrpSpPr/>
          <p:nvPr/>
        </p:nvGrpSpPr>
        <p:grpSpPr>
          <a:xfrm>
            <a:off x="4858981" y="1820745"/>
            <a:ext cx="356196" cy="354670"/>
            <a:chOff x="-13946200" y="3647075"/>
            <a:chExt cx="353650" cy="352100"/>
          </a:xfrm>
        </p:grpSpPr>
        <p:sp>
          <p:nvSpPr>
            <p:cNvPr id="6689" name="Google Shape;6689;p6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61"/>
          <p:cNvGrpSpPr/>
          <p:nvPr/>
        </p:nvGrpSpPr>
        <p:grpSpPr>
          <a:xfrm>
            <a:off x="6642374" y="1380228"/>
            <a:ext cx="357002" cy="354267"/>
            <a:chOff x="-12163025" y="3214275"/>
            <a:chExt cx="354450" cy="351700"/>
          </a:xfrm>
        </p:grpSpPr>
        <p:sp>
          <p:nvSpPr>
            <p:cNvPr id="6696" name="Google Shape;6696;p6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61"/>
          <p:cNvGrpSpPr/>
          <p:nvPr/>
        </p:nvGrpSpPr>
        <p:grpSpPr>
          <a:xfrm>
            <a:off x="6643154" y="1819965"/>
            <a:ext cx="355441" cy="356232"/>
            <a:chOff x="-12160675" y="3647875"/>
            <a:chExt cx="352900" cy="353650"/>
          </a:xfrm>
        </p:grpSpPr>
        <p:sp>
          <p:nvSpPr>
            <p:cNvPr id="6700" name="Google Shape;6700;p6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61"/>
          <p:cNvGrpSpPr/>
          <p:nvPr/>
        </p:nvGrpSpPr>
        <p:grpSpPr>
          <a:xfrm>
            <a:off x="6653870" y="2264421"/>
            <a:ext cx="354635" cy="356232"/>
            <a:chOff x="-12160675" y="4081850"/>
            <a:chExt cx="352100" cy="353650"/>
          </a:xfrm>
        </p:grpSpPr>
        <p:sp>
          <p:nvSpPr>
            <p:cNvPr id="6708" name="Google Shape;6708;p6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61"/>
          <p:cNvGrpSpPr/>
          <p:nvPr/>
        </p:nvGrpSpPr>
        <p:grpSpPr>
          <a:xfrm>
            <a:off x="4858836" y="2738864"/>
            <a:ext cx="355416" cy="355652"/>
            <a:chOff x="-10391650" y="3180600"/>
            <a:chExt cx="352875" cy="353075"/>
          </a:xfrm>
        </p:grpSpPr>
        <p:sp>
          <p:nvSpPr>
            <p:cNvPr id="6715" name="Google Shape;6715;p6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61"/>
          <p:cNvGrpSpPr/>
          <p:nvPr/>
        </p:nvGrpSpPr>
        <p:grpSpPr>
          <a:xfrm>
            <a:off x="4858835" y="3215662"/>
            <a:ext cx="354635" cy="353890"/>
            <a:chOff x="-10390875" y="3616350"/>
            <a:chExt cx="352100" cy="351325"/>
          </a:xfrm>
        </p:grpSpPr>
        <p:sp>
          <p:nvSpPr>
            <p:cNvPr id="6722" name="Google Shape;6722;p6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61"/>
          <p:cNvGrpSpPr/>
          <p:nvPr/>
        </p:nvGrpSpPr>
        <p:grpSpPr>
          <a:xfrm>
            <a:off x="7525810" y="2740327"/>
            <a:ext cx="312585" cy="354670"/>
            <a:chOff x="-10370400" y="4049550"/>
            <a:chExt cx="310350" cy="352100"/>
          </a:xfrm>
        </p:grpSpPr>
        <p:sp>
          <p:nvSpPr>
            <p:cNvPr id="6726" name="Google Shape;6726;p6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61"/>
          <p:cNvGrpSpPr/>
          <p:nvPr/>
        </p:nvGrpSpPr>
        <p:grpSpPr>
          <a:xfrm>
            <a:off x="6630066" y="2739268"/>
            <a:ext cx="379236" cy="354847"/>
            <a:chOff x="-8674650" y="3210975"/>
            <a:chExt cx="376525" cy="352275"/>
          </a:xfrm>
        </p:grpSpPr>
        <p:sp>
          <p:nvSpPr>
            <p:cNvPr id="6732" name="Google Shape;6732;p6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61"/>
          <p:cNvGrpSpPr/>
          <p:nvPr/>
        </p:nvGrpSpPr>
        <p:grpSpPr>
          <a:xfrm>
            <a:off x="5301563" y="1820745"/>
            <a:ext cx="356221" cy="354670"/>
            <a:chOff x="-13512225" y="3647075"/>
            <a:chExt cx="353675" cy="352100"/>
          </a:xfrm>
        </p:grpSpPr>
        <p:sp>
          <p:nvSpPr>
            <p:cNvPr id="6739" name="Google Shape;6739;p6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61"/>
          <p:cNvGrpSpPr/>
          <p:nvPr/>
        </p:nvGrpSpPr>
        <p:grpSpPr>
          <a:xfrm>
            <a:off x="5311876" y="2264811"/>
            <a:ext cx="356221" cy="355451"/>
            <a:chOff x="-13512225" y="4080275"/>
            <a:chExt cx="353675" cy="352875"/>
          </a:xfrm>
        </p:grpSpPr>
        <p:sp>
          <p:nvSpPr>
            <p:cNvPr id="6750" name="Google Shape;6750;p6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61"/>
          <p:cNvGrpSpPr/>
          <p:nvPr/>
        </p:nvGrpSpPr>
        <p:grpSpPr>
          <a:xfrm>
            <a:off x="7084956" y="1412172"/>
            <a:ext cx="356196" cy="290379"/>
            <a:chOff x="-11728250" y="3245400"/>
            <a:chExt cx="353650" cy="288275"/>
          </a:xfrm>
        </p:grpSpPr>
        <p:sp>
          <p:nvSpPr>
            <p:cNvPr id="6762" name="Google Shape;6762;p6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61"/>
          <p:cNvGrpSpPr/>
          <p:nvPr/>
        </p:nvGrpSpPr>
        <p:grpSpPr>
          <a:xfrm>
            <a:off x="7117464" y="2264811"/>
            <a:ext cx="311804" cy="355451"/>
            <a:chOff x="-11703850" y="4081850"/>
            <a:chExt cx="309575" cy="352875"/>
          </a:xfrm>
        </p:grpSpPr>
        <p:sp>
          <p:nvSpPr>
            <p:cNvPr id="6768" name="Google Shape;6768;p6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61"/>
          <p:cNvGrpSpPr/>
          <p:nvPr/>
        </p:nvGrpSpPr>
        <p:grpSpPr>
          <a:xfrm>
            <a:off x="5306120" y="2738964"/>
            <a:ext cx="357002" cy="355451"/>
            <a:chOff x="-9958475" y="3180025"/>
            <a:chExt cx="354450" cy="352875"/>
          </a:xfrm>
        </p:grpSpPr>
        <p:sp>
          <p:nvSpPr>
            <p:cNvPr id="6777" name="Google Shape;6777;p6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61"/>
          <p:cNvGrpSpPr/>
          <p:nvPr/>
        </p:nvGrpSpPr>
        <p:grpSpPr>
          <a:xfrm>
            <a:off x="5315247" y="3214945"/>
            <a:ext cx="337966" cy="355325"/>
            <a:chOff x="-9949025" y="3615575"/>
            <a:chExt cx="335550" cy="352750"/>
          </a:xfrm>
        </p:grpSpPr>
        <p:sp>
          <p:nvSpPr>
            <p:cNvPr id="6781" name="Google Shape;6781;p6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61"/>
          <p:cNvGrpSpPr/>
          <p:nvPr/>
        </p:nvGrpSpPr>
        <p:grpSpPr>
          <a:xfrm>
            <a:off x="7950093" y="2738451"/>
            <a:ext cx="360175" cy="358423"/>
            <a:chOff x="-9961625" y="4048175"/>
            <a:chExt cx="357600" cy="355825"/>
          </a:xfrm>
        </p:grpSpPr>
        <p:sp>
          <p:nvSpPr>
            <p:cNvPr id="6785" name="Google Shape;6785;p6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61"/>
          <p:cNvGrpSpPr/>
          <p:nvPr/>
        </p:nvGrpSpPr>
        <p:grpSpPr>
          <a:xfrm>
            <a:off x="6636814" y="3213963"/>
            <a:ext cx="364959" cy="357289"/>
            <a:chOff x="-8680950" y="3624225"/>
            <a:chExt cx="362350" cy="354700"/>
          </a:xfrm>
        </p:grpSpPr>
        <p:sp>
          <p:nvSpPr>
            <p:cNvPr id="6792" name="Google Shape;6792;p6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61"/>
          <p:cNvGrpSpPr/>
          <p:nvPr/>
        </p:nvGrpSpPr>
        <p:grpSpPr>
          <a:xfrm>
            <a:off x="5773058" y="1379624"/>
            <a:ext cx="313365" cy="355476"/>
            <a:chOff x="-13056975" y="3212300"/>
            <a:chExt cx="311125" cy="352900"/>
          </a:xfrm>
        </p:grpSpPr>
        <p:sp>
          <p:nvSpPr>
            <p:cNvPr id="6799" name="Google Shape;6799;p6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61"/>
          <p:cNvGrpSpPr/>
          <p:nvPr/>
        </p:nvGrpSpPr>
        <p:grpSpPr>
          <a:xfrm>
            <a:off x="5750446" y="1820418"/>
            <a:ext cx="358588" cy="355325"/>
            <a:chOff x="-13077450" y="3647075"/>
            <a:chExt cx="356025" cy="352750"/>
          </a:xfrm>
        </p:grpSpPr>
        <p:sp>
          <p:nvSpPr>
            <p:cNvPr id="6804" name="Google Shape;6804;p6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61"/>
          <p:cNvGrpSpPr/>
          <p:nvPr/>
        </p:nvGrpSpPr>
        <p:grpSpPr>
          <a:xfrm>
            <a:off x="5761552" y="2264018"/>
            <a:ext cx="357002" cy="357037"/>
            <a:chOff x="-13079025" y="4079475"/>
            <a:chExt cx="354450" cy="354450"/>
          </a:xfrm>
        </p:grpSpPr>
        <p:sp>
          <p:nvSpPr>
            <p:cNvPr id="6808" name="Google Shape;6808;p6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61"/>
          <p:cNvGrpSpPr/>
          <p:nvPr/>
        </p:nvGrpSpPr>
        <p:grpSpPr>
          <a:xfrm>
            <a:off x="7534619" y="1380027"/>
            <a:ext cx="356221" cy="354670"/>
            <a:chOff x="-11292700" y="3213875"/>
            <a:chExt cx="353675" cy="352100"/>
          </a:xfrm>
        </p:grpSpPr>
        <p:sp>
          <p:nvSpPr>
            <p:cNvPr id="6813" name="Google Shape;6813;p6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61"/>
          <p:cNvGrpSpPr/>
          <p:nvPr/>
        </p:nvGrpSpPr>
        <p:grpSpPr>
          <a:xfrm>
            <a:off x="7528677" y="1819965"/>
            <a:ext cx="368106" cy="356232"/>
            <a:chOff x="-11299000" y="3647875"/>
            <a:chExt cx="365475" cy="353650"/>
          </a:xfrm>
        </p:grpSpPr>
        <p:sp>
          <p:nvSpPr>
            <p:cNvPr id="6821" name="Google Shape;6821;p6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7" name="Google Shape;6827;p61"/>
          <p:cNvGrpSpPr/>
          <p:nvPr/>
        </p:nvGrpSpPr>
        <p:grpSpPr>
          <a:xfrm>
            <a:off x="7544139" y="2275916"/>
            <a:ext cx="357808" cy="333240"/>
            <a:chOff x="-11295075" y="4092875"/>
            <a:chExt cx="355250" cy="330825"/>
          </a:xfrm>
        </p:grpSpPr>
        <p:sp>
          <p:nvSpPr>
            <p:cNvPr id="6828" name="Google Shape;6828;p6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61"/>
          <p:cNvGrpSpPr/>
          <p:nvPr/>
        </p:nvGrpSpPr>
        <p:grpSpPr>
          <a:xfrm>
            <a:off x="5769739" y="2738964"/>
            <a:ext cx="312585" cy="355451"/>
            <a:chOff x="-9500075" y="3180800"/>
            <a:chExt cx="310350" cy="352875"/>
          </a:xfrm>
        </p:grpSpPr>
        <p:sp>
          <p:nvSpPr>
            <p:cNvPr id="6834" name="Google Shape;6834;p6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61"/>
          <p:cNvGrpSpPr/>
          <p:nvPr/>
        </p:nvGrpSpPr>
        <p:grpSpPr>
          <a:xfrm>
            <a:off x="5747530" y="3214479"/>
            <a:ext cx="356221" cy="356257"/>
            <a:chOff x="-9523700" y="3614000"/>
            <a:chExt cx="353675" cy="353675"/>
          </a:xfrm>
        </p:grpSpPr>
        <p:sp>
          <p:nvSpPr>
            <p:cNvPr id="6844" name="Google Shape;6844;p6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61"/>
          <p:cNvGrpSpPr/>
          <p:nvPr/>
        </p:nvGrpSpPr>
        <p:grpSpPr>
          <a:xfrm>
            <a:off x="7532481" y="3237121"/>
            <a:ext cx="356221" cy="354670"/>
            <a:chOff x="-9523700" y="4049550"/>
            <a:chExt cx="353675" cy="352100"/>
          </a:xfrm>
        </p:grpSpPr>
        <p:sp>
          <p:nvSpPr>
            <p:cNvPr id="6854" name="Google Shape;6854;p6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61"/>
          <p:cNvGrpSpPr/>
          <p:nvPr/>
        </p:nvGrpSpPr>
        <p:grpSpPr>
          <a:xfrm>
            <a:off x="7088596" y="3237094"/>
            <a:ext cx="357002" cy="311029"/>
            <a:chOff x="-8209150" y="3659675"/>
            <a:chExt cx="354450" cy="308775"/>
          </a:xfrm>
        </p:grpSpPr>
        <p:sp>
          <p:nvSpPr>
            <p:cNvPr id="6862" name="Google Shape;6862;p6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61"/>
          <p:cNvGrpSpPr/>
          <p:nvPr/>
        </p:nvGrpSpPr>
        <p:grpSpPr>
          <a:xfrm>
            <a:off x="6202157" y="2266007"/>
            <a:ext cx="356221" cy="353059"/>
            <a:chOff x="-12643475" y="4081850"/>
            <a:chExt cx="353675" cy="350500"/>
          </a:xfrm>
        </p:grpSpPr>
        <p:sp>
          <p:nvSpPr>
            <p:cNvPr id="6869" name="Google Shape;6869;p6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3" name="Google Shape;6873;p61"/>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4" name="Google Shape;6874;p61"/>
          <p:cNvGrpSpPr/>
          <p:nvPr/>
        </p:nvGrpSpPr>
        <p:grpSpPr>
          <a:xfrm>
            <a:off x="7984757" y="2275916"/>
            <a:ext cx="356221" cy="333240"/>
            <a:chOff x="-10858725" y="4092875"/>
            <a:chExt cx="353675" cy="330825"/>
          </a:xfrm>
        </p:grpSpPr>
        <p:sp>
          <p:nvSpPr>
            <p:cNvPr id="6875" name="Google Shape;6875;p6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61"/>
          <p:cNvGrpSpPr/>
          <p:nvPr/>
        </p:nvGrpSpPr>
        <p:grpSpPr>
          <a:xfrm>
            <a:off x="6243280" y="3214882"/>
            <a:ext cx="252278" cy="355451"/>
            <a:chOff x="-9039300" y="3614000"/>
            <a:chExt cx="250475" cy="352875"/>
          </a:xfrm>
        </p:grpSpPr>
        <p:sp>
          <p:nvSpPr>
            <p:cNvPr id="6882" name="Google Shape;6882;p6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61"/>
          <p:cNvGrpSpPr/>
          <p:nvPr/>
        </p:nvGrpSpPr>
        <p:grpSpPr>
          <a:xfrm>
            <a:off x="7975246" y="3237121"/>
            <a:ext cx="354635" cy="354670"/>
            <a:chOff x="-9088150" y="4049550"/>
            <a:chExt cx="352100" cy="352100"/>
          </a:xfrm>
        </p:grpSpPr>
        <p:sp>
          <p:nvSpPr>
            <p:cNvPr id="6885" name="Google Shape;6885;p6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61"/>
          <p:cNvGrpSpPr/>
          <p:nvPr/>
        </p:nvGrpSpPr>
        <p:grpSpPr>
          <a:xfrm>
            <a:off x="7109610" y="2739354"/>
            <a:ext cx="315757" cy="354670"/>
            <a:chOff x="-8191825" y="3174500"/>
            <a:chExt cx="313500" cy="352100"/>
          </a:xfrm>
        </p:grpSpPr>
        <p:sp>
          <p:nvSpPr>
            <p:cNvPr id="6892" name="Google Shape;6892;p6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61"/>
          <p:cNvGrpSpPr/>
          <p:nvPr/>
        </p:nvGrpSpPr>
        <p:grpSpPr>
          <a:xfrm>
            <a:off x="4858968" y="1379875"/>
            <a:ext cx="356221" cy="354973"/>
            <a:chOff x="-13947000" y="3212800"/>
            <a:chExt cx="353675" cy="352400"/>
          </a:xfrm>
        </p:grpSpPr>
        <p:sp>
          <p:nvSpPr>
            <p:cNvPr id="6896" name="Google Shape;6896;p6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8" name="Google Shape;6898;p61"/>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9" name="Google Shape;6899;p61"/>
          <p:cNvGrpSpPr/>
          <p:nvPr/>
        </p:nvGrpSpPr>
        <p:grpSpPr>
          <a:xfrm>
            <a:off x="5301563" y="1379233"/>
            <a:ext cx="356221" cy="356257"/>
            <a:chOff x="-13512225" y="3211525"/>
            <a:chExt cx="353675" cy="353675"/>
          </a:xfrm>
        </p:grpSpPr>
        <p:sp>
          <p:nvSpPr>
            <p:cNvPr id="6900" name="Google Shape;6900;p6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61"/>
          <p:cNvGrpSpPr/>
          <p:nvPr/>
        </p:nvGrpSpPr>
        <p:grpSpPr>
          <a:xfrm>
            <a:off x="6191845" y="1379624"/>
            <a:ext cx="356221" cy="355476"/>
            <a:chOff x="-12643475" y="3212300"/>
            <a:chExt cx="353675" cy="352900"/>
          </a:xfrm>
        </p:grpSpPr>
        <p:sp>
          <p:nvSpPr>
            <p:cNvPr id="6906" name="Google Shape;6906;p6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61"/>
          <p:cNvGrpSpPr/>
          <p:nvPr/>
        </p:nvGrpSpPr>
        <p:grpSpPr>
          <a:xfrm>
            <a:off x="6191845" y="1831398"/>
            <a:ext cx="356221" cy="333366"/>
            <a:chOff x="-12643475" y="3657325"/>
            <a:chExt cx="353675" cy="330950"/>
          </a:xfrm>
        </p:grpSpPr>
        <p:sp>
          <p:nvSpPr>
            <p:cNvPr id="6916" name="Google Shape;6916;p6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61"/>
          <p:cNvGrpSpPr/>
          <p:nvPr/>
        </p:nvGrpSpPr>
        <p:grpSpPr>
          <a:xfrm>
            <a:off x="7974847" y="1380027"/>
            <a:ext cx="355416" cy="354670"/>
            <a:chOff x="-10857925" y="3213875"/>
            <a:chExt cx="352875" cy="352100"/>
          </a:xfrm>
        </p:grpSpPr>
        <p:sp>
          <p:nvSpPr>
            <p:cNvPr id="6923" name="Google Shape;6923;p6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61"/>
          <p:cNvGrpSpPr/>
          <p:nvPr/>
        </p:nvGrpSpPr>
        <p:grpSpPr>
          <a:xfrm>
            <a:off x="6191762" y="2739455"/>
            <a:ext cx="356096" cy="354469"/>
            <a:chOff x="-9089725" y="3180200"/>
            <a:chExt cx="353550" cy="351900"/>
          </a:xfrm>
        </p:grpSpPr>
        <p:sp>
          <p:nvSpPr>
            <p:cNvPr id="6934" name="Google Shape;6934;p6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61"/>
          <p:cNvGrpSpPr/>
          <p:nvPr/>
        </p:nvGrpSpPr>
        <p:grpSpPr>
          <a:xfrm>
            <a:off x="7083760" y="1819260"/>
            <a:ext cx="358588" cy="357642"/>
            <a:chOff x="7083760" y="1971660"/>
            <a:chExt cx="358588" cy="357642"/>
          </a:xfrm>
        </p:grpSpPr>
        <p:sp>
          <p:nvSpPr>
            <p:cNvPr id="6937" name="Google Shape;6937;p61"/>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1"/>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1"/>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1"/>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1"/>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1"/>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1"/>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1"/>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1"/>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1"/>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1"/>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1"/>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9" name="Google Shape;6949;p61"/>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6950" name="Google Shape;6950;p61"/>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954" name="Shape 6954"/>
        <p:cNvGrpSpPr/>
        <p:nvPr/>
      </p:nvGrpSpPr>
      <p:grpSpPr>
        <a:xfrm>
          <a:off x="0" y="0"/>
          <a:ext cx="0" cy="0"/>
          <a:chOff x="0" y="0"/>
          <a:chExt cx="0" cy="0"/>
        </a:xfrm>
      </p:grpSpPr>
      <p:sp>
        <p:nvSpPr>
          <p:cNvPr id="6955" name="Google Shape;6955;p62"/>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6" name="Google Shape;6956;p62"/>
          <p:cNvGrpSpPr/>
          <p:nvPr/>
        </p:nvGrpSpPr>
        <p:grpSpPr>
          <a:xfrm>
            <a:off x="748855" y="2243507"/>
            <a:ext cx="452798" cy="449473"/>
            <a:chOff x="-21322300" y="3693325"/>
            <a:chExt cx="306400" cy="304150"/>
          </a:xfrm>
        </p:grpSpPr>
        <p:sp>
          <p:nvSpPr>
            <p:cNvPr id="6957" name="Google Shape;6957;p6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62"/>
          <p:cNvGrpSpPr/>
          <p:nvPr/>
        </p:nvGrpSpPr>
        <p:grpSpPr>
          <a:xfrm>
            <a:off x="748263" y="2810244"/>
            <a:ext cx="453980" cy="422540"/>
            <a:chOff x="-21322300" y="4077125"/>
            <a:chExt cx="307200" cy="285925"/>
          </a:xfrm>
        </p:grpSpPr>
        <p:sp>
          <p:nvSpPr>
            <p:cNvPr id="6962" name="Google Shape;6962;p6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62"/>
          <p:cNvGrpSpPr/>
          <p:nvPr/>
        </p:nvGrpSpPr>
        <p:grpSpPr>
          <a:xfrm>
            <a:off x="3525440" y="1689128"/>
            <a:ext cx="451653" cy="450212"/>
            <a:chOff x="-19394200" y="3333800"/>
            <a:chExt cx="305625" cy="304650"/>
          </a:xfrm>
        </p:grpSpPr>
        <p:sp>
          <p:nvSpPr>
            <p:cNvPr id="6975" name="Google Shape;6975;p6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62"/>
          <p:cNvGrpSpPr/>
          <p:nvPr/>
        </p:nvGrpSpPr>
        <p:grpSpPr>
          <a:xfrm>
            <a:off x="3524276" y="2243580"/>
            <a:ext cx="453980" cy="449325"/>
            <a:chOff x="-19396575" y="3708500"/>
            <a:chExt cx="307200" cy="304050"/>
          </a:xfrm>
        </p:grpSpPr>
        <p:sp>
          <p:nvSpPr>
            <p:cNvPr id="6985" name="Google Shape;6985;p6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62"/>
          <p:cNvGrpSpPr/>
          <p:nvPr/>
        </p:nvGrpSpPr>
        <p:grpSpPr>
          <a:xfrm>
            <a:off x="3518457" y="2796461"/>
            <a:ext cx="465618" cy="450101"/>
            <a:chOff x="-19394200" y="4084200"/>
            <a:chExt cx="315075" cy="304575"/>
          </a:xfrm>
        </p:grpSpPr>
        <p:sp>
          <p:nvSpPr>
            <p:cNvPr id="6989" name="Google Shape;6989;p6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62"/>
          <p:cNvGrpSpPr/>
          <p:nvPr/>
        </p:nvGrpSpPr>
        <p:grpSpPr>
          <a:xfrm>
            <a:off x="6324167" y="1689001"/>
            <a:ext cx="400447" cy="450470"/>
            <a:chOff x="-17526750" y="3309200"/>
            <a:chExt cx="270975" cy="304825"/>
          </a:xfrm>
        </p:grpSpPr>
        <p:sp>
          <p:nvSpPr>
            <p:cNvPr id="6996" name="Google Shape;6996;p6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62"/>
          <p:cNvGrpSpPr/>
          <p:nvPr/>
        </p:nvGrpSpPr>
        <p:grpSpPr>
          <a:xfrm>
            <a:off x="6300319" y="2244173"/>
            <a:ext cx="448143" cy="448143"/>
            <a:chOff x="-17542500" y="3684100"/>
            <a:chExt cx="303250" cy="303250"/>
          </a:xfrm>
        </p:grpSpPr>
        <p:sp>
          <p:nvSpPr>
            <p:cNvPr id="7002" name="Google Shape;7002;p6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62"/>
          <p:cNvGrpSpPr/>
          <p:nvPr/>
        </p:nvGrpSpPr>
        <p:grpSpPr>
          <a:xfrm>
            <a:off x="6299728" y="2810817"/>
            <a:ext cx="449325" cy="421395"/>
            <a:chOff x="-17542500" y="4068450"/>
            <a:chExt cx="304050" cy="285150"/>
          </a:xfrm>
        </p:grpSpPr>
        <p:sp>
          <p:nvSpPr>
            <p:cNvPr id="7010" name="Google Shape;7010;p6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62"/>
          <p:cNvGrpSpPr/>
          <p:nvPr/>
        </p:nvGrpSpPr>
        <p:grpSpPr>
          <a:xfrm>
            <a:off x="3530150" y="3342211"/>
            <a:ext cx="343404" cy="449325"/>
            <a:chOff x="-15652200" y="3335975"/>
            <a:chExt cx="232375" cy="304050"/>
          </a:xfrm>
        </p:grpSpPr>
        <p:sp>
          <p:nvSpPr>
            <p:cNvPr id="7017" name="Google Shape;7017;p6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62"/>
          <p:cNvGrpSpPr/>
          <p:nvPr/>
        </p:nvGrpSpPr>
        <p:grpSpPr>
          <a:xfrm>
            <a:off x="1304064" y="2243729"/>
            <a:ext cx="449325" cy="449030"/>
            <a:chOff x="-20945825" y="3692175"/>
            <a:chExt cx="304050" cy="303850"/>
          </a:xfrm>
        </p:grpSpPr>
        <p:sp>
          <p:nvSpPr>
            <p:cNvPr id="7027" name="Google Shape;7027;p6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62"/>
          <p:cNvGrpSpPr/>
          <p:nvPr/>
        </p:nvGrpSpPr>
        <p:grpSpPr>
          <a:xfrm>
            <a:off x="4110888" y="1689848"/>
            <a:ext cx="372516" cy="448771"/>
            <a:chOff x="-18994100" y="3334775"/>
            <a:chExt cx="252075" cy="303675"/>
          </a:xfrm>
        </p:grpSpPr>
        <p:sp>
          <p:nvSpPr>
            <p:cNvPr id="7032" name="Google Shape;7032;p6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62"/>
          <p:cNvGrpSpPr/>
          <p:nvPr/>
        </p:nvGrpSpPr>
        <p:grpSpPr>
          <a:xfrm>
            <a:off x="4125445" y="2244743"/>
            <a:ext cx="343404" cy="446998"/>
            <a:chOff x="-18983850" y="3710075"/>
            <a:chExt cx="232375" cy="302475"/>
          </a:xfrm>
        </p:grpSpPr>
        <p:sp>
          <p:nvSpPr>
            <p:cNvPr id="7037" name="Google Shape;7037;p6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62"/>
          <p:cNvGrpSpPr/>
          <p:nvPr/>
        </p:nvGrpSpPr>
        <p:grpSpPr>
          <a:xfrm>
            <a:off x="1303491" y="1689573"/>
            <a:ext cx="450470" cy="449325"/>
            <a:chOff x="-20946600" y="3317850"/>
            <a:chExt cx="304825" cy="304050"/>
          </a:xfrm>
        </p:grpSpPr>
        <p:sp>
          <p:nvSpPr>
            <p:cNvPr id="7042" name="Google Shape;7042;p6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62"/>
          <p:cNvGrpSpPr/>
          <p:nvPr/>
        </p:nvGrpSpPr>
        <p:grpSpPr>
          <a:xfrm>
            <a:off x="1329667" y="2797442"/>
            <a:ext cx="398119" cy="448143"/>
            <a:chOff x="-20930075" y="4066100"/>
            <a:chExt cx="269400" cy="303250"/>
          </a:xfrm>
        </p:grpSpPr>
        <p:sp>
          <p:nvSpPr>
            <p:cNvPr id="7046" name="Google Shape;7046;p6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62"/>
          <p:cNvGrpSpPr/>
          <p:nvPr/>
        </p:nvGrpSpPr>
        <p:grpSpPr>
          <a:xfrm>
            <a:off x="4071911" y="2797422"/>
            <a:ext cx="450470" cy="448180"/>
            <a:chOff x="-19020075" y="4084200"/>
            <a:chExt cx="304825" cy="303275"/>
          </a:xfrm>
        </p:grpSpPr>
        <p:sp>
          <p:nvSpPr>
            <p:cNvPr id="7049" name="Google Shape;7049;p6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62"/>
          <p:cNvGrpSpPr/>
          <p:nvPr/>
        </p:nvGrpSpPr>
        <p:grpSpPr>
          <a:xfrm>
            <a:off x="6889176" y="1689001"/>
            <a:ext cx="396937" cy="450470"/>
            <a:chOff x="-17149475" y="3309200"/>
            <a:chExt cx="268600" cy="304825"/>
          </a:xfrm>
        </p:grpSpPr>
        <p:sp>
          <p:nvSpPr>
            <p:cNvPr id="7059" name="Google Shape;7059;p6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62"/>
          <p:cNvGrpSpPr/>
          <p:nvPr/>
        </p:nvGrpSpPr>
        <p:grpSpPr>
          <a:xfrm>
            <a:off x="6862982" y="2258120"/>
            <a:ext cx="449325" cy="420249"/>
            <a:chOff x="-17168375" y="3692750"/>
            <a:chExt cx="304050" cy="284375"/>
          </a:xfrm>
        </p:grpSpPr>
        <p:sp>
          <p:nvSpPr>
            <p:cNvPr id="7062" name="Google Shape;7062;p6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62"/>
          <p:cNvGrpSpPr/>
          <p:nvPr/>
        </p:nvGrpSpPr>
        <p:grpSpPr>
          <a:xfrm>
            <a:off x="6859491" y="2796852"/>
            <a:ext cx="456308" cy="449325"/>
            <a:chOff x="-17170750" y="4058800"/>
            <a:chExt cx="308775" cy="304050"/>
          </a:xfrm>
        </p:grpSpPr>
        <p:sp>
          <p:nvSpPr>
            <p:cNvPr id="7070" name="Google Shape;7070;p6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62"/>
          <p:cNvGrpSpPr/>
          <p:nvPr/>
        </p:nvGrpSpPr>
        <p:grpSpPr>
          <a:xfrm>
            <a:off x="5721388" y="3343358"/>
            <a:ext cx="450470" cy="446998"/>
            <a:chOff x="-15688425" y="3707725"/>
            <a:chExt cx="304825" cy="302475"/>
          </a:xfrm>
        </p:grpSpPr>
        <p:sp>
          <p:nvSpPr>
            <p:cNvPr id="7088" name="Google Shape;7088;p6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62"/>
          <p:cNvGrpSpPr/>
          <p:nvPr/>
        </p:nvGrpSpPr>
        <p:grpSpPr>
          <a:xfrm>
            <a:off x="1865544" y="1690441"/>
            <a:ext cx="451653" cy="447589"/>
            <a:chOff x="-20572500" y="3319025"/>
            <a:chExt cx="305625" cy="302875"/>
          </a:xfrm>
        </p:grpSpPr>
        <p:sp>
          <p:nvSpPr>
            <p:cNvPr id="7095" name="Google Shape;7095;p6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62"/>
          <p:cNvGrpSpPr/>
          <p:nvPr/>
        </p:nvGrpSpPr>
        <p:grpSpPr>
          <a:xfrm>
            <a:off x="1866708" y="2305410"/>
            <a:ext cx="449325" cy="325670"/>
            <a:chOff x="-20571700" y="3722875"/>
            <a:chExt cx="304050" cy="220375"/>
          </a:xfrm>
        </p:grpSpPr>
        <p:sp>
          <p:nvSpPr>
            <p:cNvPr id="7098" name="Google Shape;7098;p6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2"/>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62"/>
          <p:cNvGrpSpPr/>
          <p:nvPr/>
        </p:nvGrpSpPr>
        <p:grpSpPr>
          <a:xfrm>
            <a:off x="1866135" y="2796278"/>
            <a:ext cx="450470" cy="450470"/>
            <a:chOff x="-20571700" y="4066875"/>
            <a:chExt cx="304825" cy="304825"/>
          </a:xfrm>
        </p:grpSpPr>
        <p:sp>
          <p:nvSpPr>
            <p:cNvPr id="7106" name="Google Shape;7106;p6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62"/>
          <p:cNvGrpSpPr/>
          <p:nvPr/>
        </p:nvGrpSpPr>
        <p:grpSpPr>
          <a:xfrm>
            <a:off x="4632837" y="1688259"/>
            <a:ext cx="453980" cy="451948"/>
            <a:chOff x="-18645175" y="3334200"/>
            <a:chExt cx="307200" cy="305825"/>
          </a:xfrm>
        </p:grpSpPr>
        <p:sp>
          <p:nvSpPr>
            <p:cNvPr id="7113" name="Google Shape;7113;p6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62"/>
          <p:cNvGrpSpPr/>
          <p:nvPr/>
        </p:nvGrpSpPr>
        <p:grpSpPr>
          <a:xfrm>
            <a:off x="4633429" y="2242989"/>
            <a:ext cx="452798" cy="450507"/>
            <a:chOff x="-18645175" y="3708500"/>
            <a:chExt cx="306400" cy="304850"/>
          </a:xfrm>
        </p:grpSpPr>
        <p:sp>
          <p:nvSpPr>
            <p:cNvPr id="7119" name="Google Shape;7119;p6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62"/>
          <p:cNvGrpSpPr/>
          <p:nvPr/>
        </p:nvGrpSpPr>
        <p:grpSpPr>
          <a:xfrm>
            <a:off x="4631101" y="2795630"/>
            <a:ext cx="457453" cy="451763"/>
            <a:chOff x="-18647525" y="4082625"/>
            <a:chExt cx="309550" cy="305700"/>
          </a:xfrm>
        </p:grpSpPr>
        <p:sp>
          <p:nvSpPr>
            <p:cNvPr id="7127" name="Google Shape;7127;p6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62"/>
          <p:cNvGrpSpPr/>
          <p:nvPr/>
        </p:nvGrpSpPr>
        <p:grpSpPr>
          <a:xfrm>
            <a:off x="7441485" y="1689592"/>
            <a:ext cx="395755" cy="449288"/>
            <a:chOff x="-16775350" y="3309200"/>
            <a:chExt cx="267800" cy="304025"/>
          </a:xfrm>
        </p:grpSpPr>
        <p:sp>
          <p:nvSpPr>
            <p:cNvPr id="7132" name="Google Shape;7132;p6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62"/>
          <p:cNvGrpSpPr/>
          <p:nvPr/>
        </p:nvGrpSpPr>
        <p:grpSpPr>
          <a:xfrm>
            <a:off x="7441485" y="2241827"/>
            <a:ext cx="395755" cy="452835"/>
            <a:chOff x="-16775350" y="3683300"/>
            <a:chExt cx="267800" cy="306425"/>
          </a:xfrm>
        </p:grpSpPr>
        <p:sp>
          <p:nvSpPr>
            <p:cNvPr id="7136" name="Google Shape;7136;p6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62"/>
          <p:cNvGrpSpPr/>
          <p:nvPr/>
        </p:nvGrpSpPr>
        <p:grpSpPr>
          <a:xfrm>
            <a:off x="7413536" y="2796870"/>
            <a:ext cx="451653" cy="449288"/>
            <a:chOff x="-16794250" y="4058225"/>
            <a:chExt cx="305625" cy="304025"/>
          </a:xfrm>
        </p:grpSpPr>
        <p:sp>
          <p:nvSpPr>
            <p:cNvPr id="7140" name="Google Shape;7140;p6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9" name="Google Shape;7149;p62"/>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0" name="Google Shape;7150;p62"/>
          <p:cNvGrpSpPr/>
          <p:nvPr/>
        </p:nvGrpSpPr>
        <p:grpSpPr>
          <a:xfrm>
            <a:off x="2414953" y="1689573"/>
            <a:ext cx="457453" cy="449325"/>
            <a:chOff x="-20199150" y="3317850"/>
            <a:chExt cx="309550" cy="304050"/>
          </a:xfrm>
        </p:grpSpPr>
        <p:sp>
          <p:nvSpPr>
            <p:cNvPr id="7151" name="Google Shape;7151;p6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62"/>
          <p:cNvGrpSpPr/>
          <p:nvPr/>
        </p:nvGrpSpPr>
        <p:grpSpPr>
          <a:xfrm>
            <a:off x="2417281" y="2242861"/>
            <a:ext cx="452798" cy="450766"/>
            <a:chOff x="-20199150" y="3693150"/>
            <a:chExt cx="306400" cy="305025"/>
          </a:xfrm>
        </p:grpSpPr>
        <p:sp>
          <p:nvSpPr>
            <p:cNvPr id="7159" name="Google Shape;7159;p6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62"/>
          <p:cNvGrpSpPr/>
          <p:nvPr/>
        </p:nvGrpSpPr>
        <p:grpSpPr>
          <a:xfrm>
            <a:off x="2417854" y="2795687"/>
            <a:ext cx="451653" cy="451653"/>
            <a:chOff x="-20197575" y="4066875"/>
            <a:chExt cx="305625" cy="305625"/>
          </a:xfrm>
        </p:grpSpPr>
        <p:sp>
          <p:nvSpPr>
            <p:cNvPr id="7166" name="Google Shape;7166;p6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62"/>
          <p:cNvGrpSpPr/>
          <p:nvPr/>
        </p:nvGrpSpPr>
        <p:grpSpPr>
          <a:xfrm>
            <a:off x="5200071" y="1687520"/>
            <a:ext cx="449325" cy="453426"/>
            <a:chOff x="-18271050" y="3333200"/>
            <a:chExt cx="304050" cy="306825"/>
          </a:xfrm>
        </p:grpSpPr>
        <p:sp>
          <p:nvSpPr>
            <p:cNvPr id="7175" name="Google Shape;7175;p6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62"/>
          <p:cNvGrpSpPr/>
          <p:nvPr/>
        </p:nvGrpSpPr>
        <p:grpSpPr>
          <a:xfrm>
            <a:off x="5200644" y="2244171"/>
            <a:ext cx="448180" cy="448143"/>
            <a:chOff x="-18270275" y="3710875"/>
            <a:chExt cx="303275" cy="303250"/>
          </a:xfrm>
        </p:grpSpPr>
        <p:sp>
          <p:nvSpPr>
            <p:cNvPr id="7181" name="Google Shape;7181;p6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62"/>
          <p:cNvGrpSpPr/>
          <p:nvPr/>
        </p:nvGrpSpPr>
        <p:grpSpPr>
          <a:xfrm>
            <a:off x="5254196" y="2797422"/>
            <a:ext cx="341076" cy="448180"/>
            <a:chOff x="-18234025" y="4084200"/>
            <a:chExt cx="230800" cy="303275"/>
          </a:xfrm>
        </p:grpSpPr>
        <p:sp>
          <p:nvSpPr>
            <p:cNvPr id="7188" name="Google Shape;7188;p6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62"/>
          <p:cNvGrpSpPr/>
          <p:nvPr/>
        </p:nvGrpSpPr>
        <p:grpSpPr>
          <a:xfrm>
            <a:off x="2366751" y="3341641"/>
            <a:ext cx="449325" cy="450470"/>
            <a:chOff x="-16419350" y="3308400"/>
            <a:chExt cx="304050" cy="304825"/>
          </a:xfrm>
        </p:grpSpPr>
        <p:sp>
          <p:nvSpPr>
            <p:cNvPr id="7192" name="Google Shape;7192;p6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62"/>
          <p:cNvGrpSpPr/>
          <p:nvPr/>
        </p:nvGrpSpPr>
        <p:grpSpPr>
          <a:xfrm>
            <a:off x="4638306" y="3340423"/>
            <a:ext cx="395755" cy="452872"/>
            <a:chOff x="-16401225" y="3683275"/>
            <a:chExt cx="267800" cy="306450"/>
          </a:xfrm>
        </p:grpSpPr>
        <p:sp>
          <p:nvSpPr>
            <p:cNvPr id="7200" name="Google Shape;7200;p6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62"/>
          <p:cNvGrpSpPr/>
          <p:nvPr/>
        </p:nvGrpSpPr>
        <p:grpSpPr>
          <a:xfrm>
            <a:off x="8003755" y="2797062"/>
            <a:ext cx="450470" cy="448180"/>
            <a:chOff x="-16419350" y="4058200"/>
            <a:chExt cx="304825" cy="303275"/>
          </a:xfrm>
        </p:grpSpPr>
        <p:sp>
          <p:nvSpPr>
            <p:cNvPr id="7208" name="Google Shape;7208;p6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62"/>
          <p:cNvGrpSpPr/>
          <p:nvPr/>
        </p:nvGrpSpPr>
        <p:grpSpPr>
          <a:xfrm>
            <a:off x="4030643" y="3343080"/>
            <a:ext cx="450507" cy="447589"/>
            <a:chOff x="-15296200" y="3326900"/>
            <a:chExt cx="304850" cy="302875"/>
          </a:xfrm>
        </p:grpSpPr>
        <p:sp>
          <p:nvSpPr>
            <p:cNvPr id="7216" name="Google Shape;7216;p6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62"/>
          <p:cNvGrpSpPr/>
          <p:nvPr/>
        </p:nvGrpSpPr>
        <p:grpSpPr>
          <a:xfrm>
            <a:off x="2946296" y="1706881"/>
            <a:ext cx="486566" cy="414708"/>
            <a:chOff x="-19835275" y="3330250"/>
            <a:chExt cx="329250" cy="280625"/>
          </a:xfrm>
        </p:grpSpPr>
        <p:sp>
          <p:nvSpPr>
            <p:cNvPr id="7222" name="Google Shape;7222;p6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62"/>
          <p:cNvGrpSpPr/>
          <p:nvPr/>
        </p:nvGrpSpPr>
        <p:grpSpPr>
          <a:xfrm>
            <a:off x="2964325" y="2243470"/>
            <a:ext cx="450507" cy="449547"/>
            <a:chOff x="-19822675" y="3692750"/>
            <a:chExt cx="304850" cy="304200"/>
          </a:xfrm>
        </p:grpSpPr>
        <p:sp>
          <p:nvSpPr>
            <p:cNvPr id="7226" name="Google Shape;7226;p6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62"/>
          <p:cNvGrpSpPr/>
          <p:nvPr/>
        </p:nvGrpSpPr>
        <p:grpSpPr>
          <a:xfrm>
            <a:off x="2964916" y="2796278"/>
            <a:ext cx="449325" cy="450470"/>
            <a:chOff x="-19822675" y="4066875"/>
            <a:chExt cx="304050" cy="304825"/>
          </a:xfrm>
        </p:grpSpPr>
        <p:sp>
          <p:nvSpPr>
            <p:cNvPr id="7232" name="Google Shape;7232;p6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62"/>
          <p:cNvGrpSpPr/>
          <p:nvPr/>
        </p:nvGrpSpPr>
        <p:grpSpPr>
          <a:xfrm>
            <a:off x="5773985" y="1689571"/>
            <a:ext cx="399302" cy="449325"/>
            <a:chOff x="-17878825" y="3334400"/>
            <a:chExt cx="270200" cy="304050"/>
          </a:xfrm>
        </p:grpSpPr>
        <p:sp>
          <p:nvSpPr>
            <p:cNvPr id="7239" name="Google Shape;7239;p6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62"/>
          <p:cNvGrpSpPr/>
          <p:nvPr/>
        </p:nvGrpSpPr>
        <p:grpSpPr>
          <a:xfrm>
            <a:off x="5747809" y="2242416"/>
            <a:ext cx="451653" cy="451653"/>
            <a:chOff x="-17896150" y="3709300"/>
            <a:chExt cx="305625" cy="305625"/>
          </a:xfrm>
        </p:grpSpPr>
        <p:sp>
          <p:nvSpPr>
            <p:cNvPr id="7247" name="Google Shape;7247;p6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62"/>
          <p:cNvGrpSpPr/>
          <p:nvPr/>
        </p:nvGrpSpPr>
        <p:grpSpPr>
          <a:xfrm>
            <a:off x="5775740" y="2795686"/>
            <a:ext cx="395792" cy="451653"/>
            <a:chOff x="-17878025" y="4082625"/>
            <a:chExt cx="267825" cy="305625"/>
          </a:xfrm>
        </p:grpSpPr>
        <p:sp>
          <p:nvSpPr>
            <p:cNvPr id="7252" name="Google Shape;7252;p6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62"/>
          <p:cNvGrpSpPr/>
          <p:nvPr/>
        </p:nvGrpSpPr>
        <p:grpSpPr>
          <a:xfrm>
            <a:off x="2919632" y="3355015"/>
            <a:ext cx="450507" cy="423722"/>
            <a:chOff x="-16044450" y="3317850"/>
            <a:chExt cx="304850" cy="286725"/>
          </a:xfrm>
        </p:grpSpPr>
        <p:sp>
          <p:nvSpPr>
            <p:cNvPr id="7260" name="Google Shape;7260;p6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4" name="Google Shape;7264;p62"/>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5" name="Google Shape;7265;p62"/>
          <p:cNvGrpSpPr/>
          <p:nvPr/>
        </p:nvGrpSpPr>
        <p:grpSpPr>
          <a:xfrm>
            <a:off x="8042149" y="2243724"/>
            <a:ext cx="373662" cy="449030"/>
            <a:chOff x="-16018450" y="4058400"/>
            <a:chExt cx="252850" cy="303850"/>
          </a:xfrm>
        </p:grpSpPr>
        <p:sp>
          <p:nvSpPr>
            <p:cNvPr id="7266" name="Google Shape;7266;p6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0" name="Google Shape;7270;p62"/>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2"/>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275" name="Shape 7275"/>
        <p:cNvGrpSpPr/>
        <p:nvPr/>
      </p:nvGrpSpPr>
      <p:grpSpPr>
        <a:xfrm>
          <a:off x="0" y="0"/>
          <a:ext cx="0" cy="0"/>
          <a:chOff x="0" y="0"/>
          <a:chExt cx="0" cy="0"/>
        </a:xfrm>
      </p:grpSpPr>
      <p:grpSp>
        <p:nvGrpSpPr>
          <p:cNvPr id="7276" name="Google Shape;7276;p63"/>
          <p:cNvGrpSpPr/>
          <p:nvPr/>
        </p:nvGrpSpPr>
        <p:grpSpPr>
          <a:xfrm>
            <a:off x="845901" y="1689241"/>
            <a:ext cx="442337" cy="419623"/>
            <a:chOff x="-6696925" y="3272575"/>
            <a:chExt cx="307200" cy="291425"/>
          </a:xfrm>
        </p:grpSpPr>
        <p:sp>
          <p:nvSpPr>
            <p:cNvPr id="7277" name="Google Shape;7277;p6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63"/>
          <p:cNvGrpSpPr/>
          <p:nvPr/>
        </p:nvGrpSpPr>
        <p:grpSpPr>
          <a:xfrm>
            <a:off x="845884" y="2204636"/>
            <a:ext cx="442373" cy="420775"/>
            <a:chOff x="-6690625" y="3631325"/>
            <a:chExt cx="307225" cy="292225"/>
          </a:xfrm>
        </p:grpSpPr>
        <p:sp>
          <p:nvSpPr>
            <p:cNvPr id="7280" name="Google Shape;7280;p6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63"/>
          <p:cNvGrpSpPr/>
          <p:nvPr/>
        </p:nvGrpSpPr>
        <p:grpSpPr>
          <a:xfrm>
            <a:off x="868005" y="2756972"/>
            <a:ext cx="421927" cy="419371"/>
            <a:chOff x="-6689825" y="3992050"/>
            <a:chExt cx="293025" cy="291250"/>
          </a:xfrm>
        </p:grpSpPr>
        <p:sp>
          <p:nvSpPr>
            <p:cNvPr id="7286" name="Google Shape;7286;p6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8" name="Google Shape;7298;p63"/>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9" name="Google Shape;7299;p63"/>
          <p:cNvGrpSpPr/>
          <p:nvPr/>
        </p:nvGrpSpPr>
        <p:grpSpPr>
          <a:xfrm>
            <a:off x="3551317" y="2205192"/>
            <a:ext cx="423043" cy="419659"/>
            <a:chOff x="-4837325" y="3612425"/>
            <a:chExt cx="293800" cy="291450"/>
          </a:xfrm>
        </p:grpSpPr>
        <p:sp>
          <p:nvSpPr>
            <p:cNvPr id="7300" name="Google Shape;7300;p6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63"/>
          <p:cNvGrpSpPr/>
          <p:nvPr/>
        </p:nvGrpSpPr>
        <p:grpSpPr>
          <a:xfrm>
            <a:off x="3564349" y="2756826"/>
            <a:ext cx="420775" cy="419659"/>
            <a:chOff x="-4837325" y="3971575"/>
            <a:chExt cx="292225" cy="291450"/>
          </a:xfrm>
        </p:grpSpPr>
        <p:sp>
          <p:nvSpPr>
            <p:cNvPr id="7304" name="Google Shape;7304;p6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63"/>
          <p:cNvGrpSpPr/>
          <p:nvPr/>
        </p:nvGrpSpPr>
        <p:grpSpPr>
          <a:xfrm>
            <a:off x="6256364" y="1714185"/>
            <a:ext cx="430998" cy="369730"/>
            <a:chOff x="-3037625" y="3254850"/>
            <a:chExt cx="299325" cy="256775"/>
          </a:xfrm>
        </p:grpSpPr>
        <p:sp>
          <p:nvSpPr>
            <p:cNvPr id="7311" name="Google Shape;7311;p6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63"/>
          <p:cNvGrpSpPr/>
          <p:nvPr/>
        </p:nvGrpSpPr>
        <p:grpSpPr>
          <a:xfrm>
            <a:off x="6260324" y="2204615"/>
            <a:ext cx="423079" cy="420811"/>
            <a:chOff x="-3031325" y="3597450"/>
            <a:chExt cx="293825" cy="292250"/>
          </a:xfrm>
        </p:grpSpPr>
        <p:sp>
          <p:nvSpPr>
            <p:cNvPr id="7316" name="Google Shape;7316;p6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63"/>
          <p:cNvGrpSpPr/>
          <p:nvPr/>
        </p:nvGrpSpPr>
        <p:grpSpPr>
          <a:xfrm>
            <a:off x="6272798" y="2781214"/>
            <a:ext cx="421927" cy="370882"/>
            <a:chOff x="-3030525" y="3973150"/>
            <a:chExt cx="293025" cy="257575"/>
          </a:xfrm>
        </p:grpSpPr>
        <p:sp>
          <p:nvSpPr>
            <p:cNvPr id="7321" name="Google Shape;7321;p6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63"/>
          <p:cNvGrpSpPr/>
          <p:nvPr/>
        </p:nvGrpSpPr>
        <p:grpSpPr>
          <a:xfrm>
            <a:off x="1374391" y="3369426"/>
            <a:ext cx="421927" cy="297195"/>
            <a:chOff x="-1199300" y="3279250"/>
            <a:chExt cx="293025" cy="206400"/>
          </a:xfrm>
        </p:grpSpPr>
        <p:sp>
          <p:nvSpPr>
            <p:cNvPr id="7324" name="Google Shape;7324;p6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63"/>
          <p:cNvGrpSpPr/>
          <p:nvPr/>
        </p:nvGrpSpPr>
        <p:grpSpPr>
          <a:xfrm>
            <a:off x="1381477" y="1688773"/>
            <a:ext cx="444605" cy="420559"/>
            <a:chOff x="-6338550" y="3272950"/>
            <a:chExt cx="308775" cy="292075"/>
          </a:xfrm>
        </p:grpSpPr>
        <p:sp>
          <p:nvSpPr>
            <p:cNvPr id="7329" name="Google Shape;7329;p6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63"/>
          <p:cNvGrpSpPr/>
          <p:nvPr/>
        </p:nvGrpSpPr>
        <p:grpSpPr>
          <a:xfrm>
            <a:off x="1392817" y="2205194"/>
            <a:ext cx="421927" cy="419659"/>
            <a:chOff x="-6329100" y="3632100"/>
            <a:chExt cx="293025" cy="291450"/>
          </a:xfrm>
        </p:grpSpPr>
        <p:sp>
          <p:nvSpPr>
            <p:cNvPr id="7333" name="Google Shape;7333;p6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63"/>
          <p:cNvGrpSpPr/>
          <p:nvPr/>
        </p:nvGrpSpPr>
        <p:grpSpPr>
          <a:xfrm>
            <a:off x="1405867" y="2756828"/>
            <a:ext cx="419623" cy="419659"/>
            <a:chOff x="-6329875" y="3992050"/>
            <a:chExt cx="291425" cy="291450"/>
          </a:xfrm>
        </p:grpSpPr>
        <p:sp>
          <p:nvSpPr>
            <p:cNvPr id="7337" name="Google Shape;7337;p6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63"/>
          <p:cNvGrpSpPr/>
          <p:nvPr/>
        </p:nvGrpSpPr>
        <p:grpSpPr>
          <a:xfrm>
            <a:off x="4092004" y="1687530"/>
            <a:ext cx="423079" cy="423043"/>
            <a:chOff x="-4478975" y="3251700"/>
            <a:chExt cx="293825" cy="293800"/>
          </a:xfrm>
        </p:grpSpPr>
        <p:sp>
          <p:nvSpPr>
            <p:cNvPr id="7342" name="Google Shape;7342;p6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63"/>
          <p:cNvGrpSpPr/>
          <p:nvPr/>
        </p:nvGrpSpPr>
        <p:grpSpPr>
          <a:xfrm>
            <a:off x="4092004" y="2205192"/>
            <a:ext cx="423079" cy="419659"/>
            <a:chOff x="-4475825" y="3612425"/>
            <a:chExt cx="293825" cy="291450"/>
          </a:xfrm>
        </p:grpSpPr>
        <p:sp>
          <p:nvSpPr>
            <p:cNvPr id="7346" name="Google Shape;7346;p6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63"/>
          <p:cNvGrpSpPr/>
          <p:nvPr/>
        </p:nvGrpSpPr>
        <p:grpSpPr>
          <a:xfrm>
            <a:off x="4101077" y="2756844"/>
            <a:ext cx="428730" cy="419623"/>
            <a:chOff x="-4480550" y="3970800"/>
            <a:chExt cx="297750" cy="291425"/>
          </a:xfrm>
        </p:grpSpPr>
        <p:sp>
          <p:nvSpPr>
            <p:cNvPr id="7350" name="Google Shape;7350;p6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63"/>
          <p:cNvGrpSpPr/>
          <p:nvPr/>
        </p:nvGrpSpPr>
        <p:grpSpPr>
          <a:xfrm>
            <a:off x="6804910" y="1689221"/>
            <a:ext cx="415123" cy="419659"/>
            <a:chOff x="-2668225" y="3239075"/>
            <a:chExt cx="288300" cy="291450"/>
          </a:xfrm>
        </p:grpSpPr>
        <p:sp>
          <p:nvSpPr>
            <p:cNvPr id="7353" name="Google Shape;7353;p6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63"/>
          <p:cNvGrpSpPr/>
          <p:nvPr/>
        </p:nvGrpSpPr>
        <p:grpSpPr>
          <a:xfrm>
            <a:off x="6802066" y="2205191"/>
            <a:ext cx="420811" cy="419659"/>
            <a:chOff x="-2671375" y="3597450"/>
            <a:chExt cx="292250" cy="291450"/>
          </a:xfrm>
        </p:grpSpPr>
        <p:sp>
          <p:nvSpPr>
            <p:cNvPr id="7359" name="Google Shape;7359;p6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63"/>
          <p:cNvGrpSpPr/>
          <p:nvPr/>
        </p:nvGrpSpPr>
        <p:grpSpPr>
          <a:xfrm>
            <a:off x="6812849" y="2755691"/>
            <a:ext cx="423043" cy="421927"/>
            <a:chOff x="-2670575" y="3956600"/>
            <a:chExt cx="293800" cy="293025"/>
          </a:xfrm>
        </p:grpSpPr>
        <p:sp>
          <p:nvSpPr>
            <p:cNvPr id="7362" name="Google Shape;7362;p6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63"/>
          <p:cNvGrpSpPr/>
          <p:nvPr/>
        </p:nvGrpSpPr>
        <p:grpSpPr>
          <a:xfrm>
            <a:off x="3070370" y="3311947"/>
            <a:ext cx="426462" cy="418363"/>
            <a:chOff x="-1183550" y="3586525"/>
            <a:chExt cx="296175" cy="290550"/>
          </a:xfrm>
        </p:grpSpPr>
        <p:sp>
          <p:nvSpPr>
            <p:cNvPr id="7367" name="Google Shape;7367;p6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63"/>
          <p:cNvGrpSpPr/>
          <p:nvPr/>
        </p:nvGrpSpPr>
        <p:grpSpPr>
          <a:xfrm>
            <a:off x="1933980" y="1689799"/>
            <a:ext cx="420811" cy="418507"/>
            <a:chOff x="-5971525" y="3273750"/>
            <a:chExt cx="292250" cy="290650"/>
          </a:xfrm>
        </p:grpSpPr>
        <p:sp>
          <p:nvSpPr>
            <p:cNvPr id="7377" name="Google Shape;7377;p6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63"/>
          <p:cNvGrpSpPr/>
          <p:nvPr/>
        </p:nvGrpSpPr>
        <p:grpSpPr>
          <a:xfrm>
            <a:off x="1928310" y="2203826"/>
            <a:ext cx="432150" cy="422395"/>
            <a:chOff x="-5974675" y="3632100"/>
            <a:chExt cx="300125" cy="293350"/>
          </a:xfrm>
        </p:grpSpPr>
        <p:sp>
          <p:nvSpPr>
            <p:cNvPr id="7380" name="Google Shape;7380;p6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63"/>
          <p:cNvGrpSpPr/>
          <p:nvPr/>
        </p:nvGrpSpPr>
        <p:grpSpPr>
          <a:xfrm>
            <a:off x="1958351" y="2755694"/>
            <a:ext cx="395865" cy="421927"/>
            <a:chOff x="-5971525" y="3990475"/>
            <a:chExt cx="274925" cy="293025"/>
          </a:xfrm>
        </p:grpSpPr>
        <p:sp>
          <p:nvSpPr>
            <p:cNvPr id="7384" name="Google Shape;7384;p6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63"/>
          <p:cNvGrpSpPr/>
          <p:nvPr/>
        </p:nvGrpSpPr>
        <p:grpSpPr>
          <a:xfrm>
            <a:off x="4631558" y="1689798"/>
            <a:ext cx="420775" cy="418507"/>
            <a:chOff x="-4118225" y="3253275"/>
            <a:chExt cx="292225" cy="290650"/>
          </a:xfrm>
        </p:grpSpPr>
        <p:sp>
          <p:nvSpPr>
            <p:cNvPr id="7389" name="Google Shape;7389;p6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63"/>
          <p:cNvGrpSpPr/>
          <p:nvPr/>
        </p:nvGrpSpPr>
        <p:grpSpPr>
          <a:xfrm>
            <a:off x="4682008" y="2204922"/>
            <a:ext cx="319874" cy="420199"/>
            <a:chOff x="-4082800" y="3612425"/>
            <a:chExt cx="222150" cy="291825"/>
          </a:xfrm>
        </p:grpSpPr>
        <p:sp>
          <p:nvSpPr>
            <p:cNvPr id="7392" name="Google Shape;7392;p6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63"/>
          <p:cNvGrpSpPr/>
          <p:nvPr/>
        </p:nvGrpSpPr>
        <p:grpSpPr>
          <a:xfrm>
            <a:off x="4643456" y="2769876"/>
            <a:ext cx="420775" cy="393561"/>
            <a:chOff x="-4118225" y="3990475"/>
            <a:chExt cx="292225" cy="273325"/>
          </a:xfrm>
        </p:grpSpPr>
        <p:sp>
          <p:nvSpPr>
            <p:cNvPr id="7396" name="Google Shape;7396;p6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63"/>
          <p:cNvGrpSpPr/>
          <p:nvPr/>
        </p:nvGrpSpPr>
        <p:grpSpPr>
          <a:xfrm>
            <a:off x="7354110" y="1688087"/>
            <a:ext cx="394713" cy="421927"/>
            <a:chOff x="-2312225" y="3238300"/>
            <a:chExt cx="274125" cy="293025"/>
          </a:xfrm>
        </p:grpSpPr>
        <p:sp>
          <p:nvSpPr>
            <p:cNvPr id="7401" name="Google Shape;7401;p6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63"/>
          <p:cNvGrpSpPr/>
          <p:nvPr/>
        </p:nvGrpSpPr>
        <p:grpSpPr>
          <a:xfrm>
            <a:off x="7351827" y="2756825"/>
            <a:ext cx="423079" cy="419659"/>
            <a:chOff x="-2310650" y="3958175"/>
            <a:chExt cx="293825" cy="291450"/>
          </a:xfrm>
        </p:grpSpPr>
        <p:sp>
          <p:nvSpPr>
            <p:cNvPr id="7404" name="Google Shape;7404;p6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63"/>
          <p:cNvGrpSpPr/>
          <p:nvPr/>
        </p:nvGrpSpPr>
        <p:grpSpPr>
          <a:xfrm>
            <a:off x="4718688" y="3308459"/>
            <a:ext cx="424159" cy="419659"/>
            <a:chOff x="-1182750" y="3962900"/>
            <a:chExt cx="294575" cy="291450"/>
          </a:xfrm>
        </p:grpSpPr>
        <p:sp>
          <p:nvSpPr>
            <p:cNvPr id="7407" name="Google Shape;7407;p6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63"/>
          <p:cNvGrpSpPr/>
          <p:nvPr/>
        </p:nvGrpSpPr>
        <p:grpSpPr>
          <a:xfrm>
            <a:off x="2471824" y="1689223"/>
            <a:ext cx="424195" cy="419659"/>
            <a:chOff x="-5611575" y="3272950"/>
            <a:chExt cx="294600" cy="291450"/>
          </a:xfrm>
        </p:grpSpPr>
        <p:sp>
          <p:nvSpPr>
            <p:cNvPr id="7415" name="Google Shape;7415;p6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63"/>
          <p:cNvGrpSpPr/>
          <p:nvPr/>
        </p:nvGrpSpPr>
        <p:grpSpPr>
          <a:xfrm>
            <a:off x="2471824" y="2205770"/>
            <a:ext cx="424195" cy="418507"/>
            <a:chOff x="-5613150" y="3632900"/>
            <a:chExt cx="294600" cy="290650"/>
          </a:xfrm>
        </p:grpSpPr>
        <p:sp>
          <p:nvSpPr>
            <p:cNvPr id="7421" name="Google Shape;7421;p6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63"/>
          <p:cNvGrpSpPr/>
          <p:nvPr/>
        </p:nvGrpSpPr>
        <p:grpSpPr>
          <a:xfrm>
            <a:off x="7341062" y="2153586"/>
            <a:ext cx="420811" cy="522864"/>
            <a:chOff x="-2310650" y="3525775"/>
            <a:chExt cx="292250" cy="363125"/>
          </a:xfrm>
        </p:grpSpPr>
        <p:sp>
          <p:nvSpPr>
            <p:cNvPr id="7424" name="Google Shape;7424;p6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63"/>
          <p:cNvGrpSpPr/>
          <p:nvPr/>
        </p:nvGrpSpPr>
        <p:grpSpPr>
          <a:xfrm>
            <a:off x="2483722" y="2756270"/>
            <a:ext cx="424195" cy="420775"/>
            <a:chOff x="-5613150" y="3991275"/>
            <a:chExt cx="294600" cy="292225"/>
          </a:xfrm>
        </p:grpSpPr>
        <p:sp>
          <p:nvSpPr>
            <p:cNvPr id="7429" name="Google Shape;7429;p6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3"/>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3"/>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63"/>
          <p:cNvGrpSpPr/>
          <p:nvPr/>
        </p:nvGrpSpPr>
        <p:grpSpPr>
          <a:xfrm>
            <a:off x="5155210" y="1689438"/>
            <a:ext cx="434634" cy="419227"/>
            <a:chOff x="-3768700" y="3253275"/>
            <a:chExt cx="301850" cy="291150"/>
          </a:xfrm>
        </p:grpSpPr>
        <p:sp>
          <p:nvSpPr>
            <p:cNvPr id="7439" name="Google Shape;7439;p6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63"/>
          <p:cNvGrpSpPr/>
          <p:nvPr/>
        </p:nvGrpSpPr>
        <p:grpSpPr>
          <a:xfrm>
            <a:off x="5159293" y="2217090"/>
            <a:ext cx="426462" cy="395865"/>
            <a:chOff x="-3808700" y="3628950"/>
            <a:chExt cx="296175" cy="274925"/>
          </a:xfrm>
        </p:grpSpPr>
        <p:sp>
          <p:nvSpPr>
            <p:cNvPr id="7443" name="Google Shape;7443;p6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63"/>
          <p:cNvGrpSpPr/>
          <p:nvPr/>
        </p:nvGrpSpPr>
        <p:grpSpPr>
          <a:xfrm>
            <a:off x="5224504" y="2756412"/>
            <a:ext cx="419443" cy="420487"/>
            <a:chOff x="-3771675" y="3971775"/>
            <a:chExt cx="291300" cy="292025"/>
          </a:xfrm>
        </p:grpSpPr>
        <p:sp>
          <p:nvSpPr>
            <p:cNvPr id="7447" name="Google Shape;7447;p6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63"/>
          <p:cNvGrpSpPr/>
          <p:nvPr/>
        </p:nvGrpSpPr>
        <p:grpSpPr>
          <a:xfrm>
            <a:off x="7885948" y="1716461"/>
            <a:ext cx="420271" cy="320774"/>
            <a:chOff x="-1951475" y="3273100"/>
            <a:chExt cx="291875" cy="222775"/>
          </a:xfrm>
        </p:grpSpPr>
        <p:sp>
          <p:nvSpPr>
            <p:cNvPr id="7453" name="Google Shape;7453;p6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63"/>
          <p:cNvGrpSpPr/>
          <p:nvPr/>
        </p:nvGrpSpPr>
        <p:grpSpPr>
          <a:xfrm>
            <a:off x="7883429" y="2205191"/>
            <a:ext cx="425310" cy="419659"/>
            <a:chOff x="-1951475" y="3597450"/>
            <a:chExt cx="295375" cy="291450"/>
          </a:xfrm>
        </p:grpSpPr>
        <p:sp>
          <p:nvSpPr>
            <p:cNvPr id="7457" name="Google Shape;7457;p6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63"/>
          <p:cNvGrpSpPr/>
          <p:nvPr/>
        </p:nvGrpSpPr>
        <p:grpSpPr>
          <a:xfrm>
            <a:off x="7885680" y="2756825"/>
            <a:ext cx="444605" cy="419659"/>
            <a:chOff x="-1960150" y="3956600"/>
            <a:chExt cx="308775" cy="291450"/>
          </a:xfrm>
        </p:grpSpPr>
        <p:sp>
          <p:nvSpPr>
            <p:cNvPr id="7462" name="Google Shape;7462;p6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63"/>
          <p:cNvGrpSpPr/>
          <p:nvPr/>
        </p:nvGrpSpPr>
        <p:grpSpPr>
          <a:xfrm>
            <a:off x="1939718" y="3307636"/>
            <a:ext cx="420775" cy="420775"/>
            <a:chOff x="-804700" y="3226500"/>
            <a:chExt cx="292225" cy="292225"/>
          </a:xfrm>
        </p:grpSpPr>
        <p:sp>
          <p:nvSpPr>
            <p:cNvPr id="7465" name="Google Shape;7465;p6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63"/>
          <p:cNvGrpSpPr/>
          <p:nvPr/>
        </p:nvGrpSpPr>
        <p:grpSpPr>
          <a:xfrm>
            <a:off x="3019809" y="1688647"/>
            <a:ext cx="420775" cy="420811"/>
            <a:chOff x="-5251625" y="3272950"/>
            <a:chExt cx="292225" cy="292250"/>
          </a:xfrm>
        </p:grpSpPr>
        <p:sp>
          <p:nvSpPr>
            <p:cNvPr id="7473" name="Google Shape;7473;p6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63"/>
          <p:cNvGrpSpPr/>
          <p:nvPr/>
        </p:nvGrpSpPr>
        <p:grpSpPr>
          <a:xfrm>
            <a:off x="3016407" y="2204348"/>
            <a:ext cx="427578" cy="421351"/>
            <a:chOff x="-5254775" y="3631325"/>
            <a:chExt cx="296950" cy="292625"/>
          </a:xfrm>
        </p:grpSpPr>
        <p:sp>
          <p:nvSpPr>
            <p:cNvPr id="7477" name="Google Shape;7477;p6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63"/>
          <p:cNvGrpSpPr/>
          <p:nvPr/>
        </p:nvGrpSpPr>
        <p:grpSpPr>
          <a:xfrm>
            <a:off x="3032265" y="2756270"/>
            <a:ext cx="419659" cy="420775"/>
            <a:chOff x="-5251625" y="3991275"/>
            <a:chExt cx="291450" cy="292225"/>
          </a:xfrm>
        </p:grpSpPr>
        <p:sp>
          <p:nvSpPr>
            <p:cNvPr id="7485" name="Google Shape;7485;p6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63"/>
          <p:cNvGrpSpPr/>
          <p:nvPr/>
        </p:nvGrpSpPr>
        <p:grpSpPr>
          <a:xfrm>
            <a:off x="5772848" y="1689240"/>
            <a:ext cx="319874" cy="419623"/>
            <a:chOff x="-3365275" y="3253275"/>
            <a:chExt cx="222150" cy="291425"/>
          </a:xfrm>
        </p:grpSpPr>
        <p:sp>
          <p:nvSpPr>
            <p:cNvPr id="7491" name="Google Shape;7491;p6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63"/>
          <p:cNvGrpSpPr/>
          <p:nvPr/>
        </p:nvGrpSpPr>
        <p:grpSpPr>
          <a:xfrm>
            <a:off x="5746786" y="2204058"/>
            <a:ext cx="371998" cy="421927"/>
            <a:chOff x="-3383375" y="3611625"/>
            <a:chExt cx="258350" cy="293025"/>
          </a:xfrm>
        </p:grpSpPr>
        <p:sp>
          <p:nvSpPr>
            <p:cNvPr id="7494" name="Google Shape;7494;p6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63"/>
          <p:cNvGrpSpPr/>
          <p:nvPr/>
        </p:nvGrpSpPr>
        <p:grpSpPr>
          <a:xfrm>
            <a:off x="5809135" y="2756826"/>
            <a:ext cx="271097" cy="419659"/>
            <a:chOff x="-3347950" y="3971575"/>
            <a:chExt cx="188275" cy="291450"/>
          </a:xfrm>
        </p:grpSpPr>
        <p:sp>
          <p:nvSpPr>
            <p:cNvPr id="7497" name="Google Shape;7497;p6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63"/>
          <p:cNvGrpSpPr/>
          <p:nvPr/>
        </p:nvGrpSpPr>
        <p:grpSpPr>
          <a:xfrm>
            <a:off x="858994" y="3307061"/>
            <a:ext cx="371998" cy="421927"/>
            <a:chOff x="-1575775" y="3238300"/>
            <a:chExt cx="258350" cy="293025"/>
          </a:xfrm>
        </p:grpSpPr>
        <p:sp>
          <p:nvSpPr>
            <p:cNvPr id="7501" name="Google Shape;7501;p63"/>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63"/>
          <p:cNvGrpSpPr/>
          <p:nvPr/>
        </p:nvGrpSpPr>
        <p:grpSpPr>
          <a:xfrm>
            <a:off x="2503892" y="3309051"/>
            <a:ext cx="423079" cy="424159"/>
            <a:chOff x="-1591550" y="3597475"/>
            <a:chExt cx="293825" cy="294575"/>
          </a:xfrm>
        </p:grpSpPr>
        <p:sp>
          <p:nvSpPr>
            <p:cNvPr id="7507" name="Google Shape;7507;p6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63"/>
          <p:cNvGrpSpPr/>
          <p:nvPr/>
        </p:nvGrpSpPr>
        <p:grpSpPr>
          <a:xfrm>
            <a:off x="4153362" y="3318663"/>
            <a:ext cx="421927" cy="399248"/>
            <a:chOff x="-1592325" y="3957400"/>
            <a:chExt cx="293025" cy="277275"/>
          </a:xfrm>
        </p:grpSpPr>
        <p:sp>
          <p:nvSpPr>
            <p:cNvPr id="7511" name="Google Shape;7511;p6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63"/>
          <p:cNvGrpSpPr/>
          <p:nvPr/>
        </p:nvGrpSpPr>
        <p:grpSpPr>
          <a:xfrm>
            <a:off x="3640232" y="3310744"/>
            <a:ext cx="369730" cy="420775"/>
            <a:chOff x="-778700" y="3612425"/>
            <a:chExt cx="256775" cy="292225"/>
          </a:xfrm>
        </p:grpSpPr>
        <p:sp>
          <p:nvSpPr>
            <p:cNvPr id="7516" name="Google Shape;7516;p6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63"/>
          <p:cNvGrpSpPr/>
          <p:nvPr/>
        </p:nvGrpSpPr>
        <p:grpSpPr>
          <a:xfrm>
            <a:off x="6111733" y="3828305"/>
            <a:ext cx="340731" cy="387641"/>
            <a:chOff x="7728464" y="1561258"/>
            <a:chExt cx="349719" cy="397866"/>
          </a:xfrm>
        </p:grpSpPr>
        <p:sp>
          <p:nvSpPr>
            <p:cNvPr id="7523" name="Google Shape;7523;p6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63"/>
          <p:cNvGrpSpPr/>
          <p:nvPr/>
        </p:nvGrpSpPr>
        <p:grpSpPr>
          <a:xfrm>
            <a:off x="4034702" y="3828305"/>
            <a:ext cx="387681" cy="387641"/>
            <a:chOff x="5611350" y="1561258"/>
            <a:chExt cx="397907" cy="397866"/>
          </a:xfrm>
        </p:grpSpPr>
        <p:sp>
          <p:nvSpPr>
            <p:cNvPr id="7526" name="Google Shape;7526;p6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63"/>
          <p:cNvGrpSpPr/>
          <p:nvPr/>
        </p:nvGrpSpPr>
        <p:grpSpPr>
          <a:xfrm>
            <a:off x="4553987" y="3925571"/>
            <a:ext cx="387610" cy="193109"/>
            <a:chOff x="6140660" y="1661097"/>
            <a:chExt cx="397835" cy="198202"/>
          </a:xfrm>
        </p:grpSpPr>
        <p:sp>
          <p:nvSpPr>
            <p:cNvPr id="7531" name="Google Shape;7531;p6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63"/>
          <p:cNvGrpSpPr/>
          <p:nvPr/>
        </p:nvGrpSpPr>
        <p:grpSpPr>
          <a:xfrm>
            <a:off x="5073202" y="3828305"/>
            <a:ext cx="387681" cy="387641"/>
            <a:chOff x="6669907" y="1561258"/>
            <a:chExt cx="397907" cy="397866"/>
          </a:xfrm>
        </p:grpSpPr>
        <p:sp>
          <p:nvSpPr>
            <p:cNvPr id="7536" name="Google Shape;7536;p6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63"/>
          <p:cNvGrpSpPr/>
          <p:nvPr/>
        </p:nvGrpSpPr>
        <p:grpSpPr>
          <a:xfrm>
            <a:off x="1958433" y="3885842"/>
            <a:ext cx="387681" cy="272572"/>
            <a:chOff x="3386036" y="1746339"/>
            <a:chExt cx="397907" cy="279762"/>
          </a:xfrm>
        </p:grpSpPr>
        <p:sp>
          <p:nvSpPr>
            <p:cNvPr id="7542" name="Google Shape;7542;p6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63"/>
          <p:cNvGrpSpPr/>
          <p:nvPr/>
        </p:nvGrpSpPr>
        <p:grpSpPr>
          <a:xfrm>
            <a:off x="2996130" y="3828288"/>
            <a:ext cx="387681" cy="387681"/>
            <a:chOff x="4417380" y="1687279"/>
            <a:chExt cx="397907" cy="397907"/>
          </a:xfrm>
        </p:grpSpPr>
        <p:sp>
          <p:nvSpPr>
            <p:cNvPr id="7545" name="Google Shape;7545;p6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63"/>
          <p:cNvGrpSpPr/>
          <p:nvPr/>
        </p:nvGrpSpPr>
        <p:grpSpPr>
          <a:xfrm>
            <a:off x="7942611" y="3308537"/>
            <a:ext cx="387661" cy="387661"/>
            <a:chOff x="2869999" y="1687279"/>
            <a:chExt cx="397887" cy="397887"/>
          </a:xfrm>
        </p:grpSpPr>
        <p:sp>
          <p:nvSpPr>
            <p:cNvPr id="7548" name="Google Shape;7548;p6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63"/>
          <p:cNvGrpSpPr/>
          <p:nvPr/>
        </p:nvGrpSpPr>
        <p:grpSpPr>
          <a:xfrm>
            <a:off x="2477718" y="3828664"/>
            <a:ext cx="386807" cy="386929"/>
            <a:chOff x="3902887" y="1687655"/>
            <a:chExt cx="397010" cy="397135"/>
          </a:xfrm>
        </p:grpSpPr>
        <p:sp>
          <p:nvSpPr>
            <p:cNvPr id="7551" name="Google Shape;7551;p6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63"/>
          <p:cNvGrpSpPr/>
          <p:nvPr/>
        </p:nvGrpSpPr>
        <p:grpSpPr>
          <a:xfrm>
            <a:off x="3515416" y="3828344"/>
            <a:ext cx="387681" cy="387681"/>
            <a:chOff x="4933458" y="1687279"/>
            <a:chExt cx="397907" cy="397907"/>
          </a:xfrm>
        </p:grpSpPr>
        <p:sp>
          <p:nvSpPr>
            <p:cNvPr id="7554" name="Google Shape;7554;p6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63"/>
          <p:cNvGrpSpPr/>
          <p:nvPr/>
        </p:nvGrpSpPr>
        <p:grpSpPr>
          <a:xfrm>
            <a:off x="5289671" y="3308775"/>
            <a:ext cx="387681" cy="387661"/>
            <a:chOff x="266768" y="1721375"/>
            <a:chExt cx="397907" cy="397887"/>
          </a:xfrm>
        </p:grpSpPr>
        <p:sp>
          <p:nvSpPr>
            <p:cNvPr id="7557" name="Google Shape;7557;p6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63"/>
          <p:cNvGrpSpPr/>
          <p:nvPr/>
        </p:nvGrpSpPr>
        <p:grpSpPr>
          <a:xfrm>
            <a:off x="7411672" y="3308924"/>
            <a:ext cx="387539" cy="386888"/>
            <a:chOff x="2408992" y="1722875"/>
            <a:chExt cx="397761" cy="397093"/>
          </a:xfrm>
        </p:grpSpPr>
        <p:sp>
          <p:nvSpPr>
            <p:cNvPr id="7560" name="Google Shape;7560;p6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63"/>
          <p:cNvGrpSpPr/>
          <p:nvPr/>
        </p:nvGrpSpPr>
        <p:grpSpPr>
          <a:xfrm>
            <a:off x="5592488" y="3828305"/>
            <a:ext cx="387641" cy="387641"/>
            <a:chOff x="7199196" y="1561258"/>
            <a:chExt cx="397866" cy="397866"/>
          </a:xfrm>
        </p:grpSpPr>
        <p:sp>
          <p:nvSpPr>
            <p:cNvPr id="7563" name="Google Shape;7563;p6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6" name="Google Shape;7566;p63"/>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7567" name="Google Shape;7567;p63"/>
          <p:cNvGrpSpPr/>
          <p:nvPr/>
        </p:nvGrpSpPr>
        <p:grpSpPr>
          <a:xfrm>
            <a:off x="6348367" y="3308537"/>
            <a:ext cx="387661" cy="387661"/>
            <a:chOff x="1379798" y="1723250"/>
            <a:chExt cx="397887" cy="397887"/>
          </a:xfrm>
        </p:grpSpPr>
        <p:sp>
          <p:nvSpPr>
            <p:cNvPr id="7568" name="Google Shape;7568;p6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63"/>
          <p:cNvGrpSpPr/>
          <p:nvPr/>
        </p:nvGrpSpPr>
        <p:grpSpPr>
          <a:xfrm>
            <a:off x="5817327" y="3308537"/>
            <a:ext cx="387641" cy="387661"/>
            <a:chOff x="864491" y="1723250"/>
            <a:chExt cx="397866" cy="397887"/>
          </a:xfrm>
        </p:grpSpPr>
        <p:sp>
          <p:nvSpPr>
            <p:cNvPr id="7573" name="Google Shape;7573;p6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6" name="Google Shape;7576;p63"/>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7" name="Google Shape;7577;p63"/>
          <p:cNvGrpSpPr/>
          <p:nvPr/>
        </p:nvGrpSpPr>
        <p:grpSpPr>
          <a:xfrm>
            <a:off x="6584154" y="3827060"/>
            <a:ext cx="388966" cy="388966"/>
            <a:chOff x="1190625" y="238125"/>
            <a:chExt cx="5235075" cy="5235075"/>
          </a:xfrm>
        </p:grpSpPr>
        <p:sp>
          <p:nvSpPr>
            <p:cNvPr id="7578" name="Google Shape;7578;p6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type="title"/>
          </p:nvPr>
        </p:nvSpPr>
        <p:spPr>
          <a:xfrm>
            <a:off x="713225" y="3306525"/>
            <a:ext cx="5587800" cy="129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GENERAL DESCRIPTION</a:t>
            </a:r>
            <a:endParaRPr sz="5000"/>
          </a:p>
        </p:txBody>
      </p:sp>
      <p:sp>
        <p:nvSpPr>
          <p:cNvPr id="222" name="Google Shape;222;p28"/>
          <p:cNvSpPr txBox="1"/>
          <p:nvPr>
            <p:ph idx="2" type="title"/>
          </p:nvPr>
        </p:nvSpPr>
        <p:spPr>
          <a:xfrm>
            <a:off x="713225" y="539500"/>
            <a:ext cx="20823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23" name="Google Shape;223;p28"/>
          <p:cNvSpPr/>
          <p:nvPr/>
        </p:nvSpPr>
        <p:spPr>
          <a:xfrm flipH="1">
            <a:off x="1024775" y="2166875"/>
            <a:ext cx="236100" cy="2361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flipH="1">
            <a:off x="2559425" y="2719175"/>
            <a:ext cx="236100" cy="2361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flipH="1">
            <a:off x="4585175" y="1112538"/>
            <a:ext cx="294600" cy="2946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p:nvPr/>
        </p:nvSpPr>
        <p:spPr>
          <a:xfrm flipH="1">
            <a:off x="3986275" y="490100"/>
            <a:ext cx="177900" cy="1779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flipH="1">
            <a:off x="7892675" y="3076288"/>
            <a:ext cx="294600" cy="2946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flipH="1">
            <a:off x="8216275" y="3053075"/>
            <a:ext cx="177900" cy="1779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flipH="1">
            <a:off x="2650850" y="990675"/>
            <a:ext cx="236100" cy="2361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flipH="1">
            <a:off x="6269325" y="1731175"/>
            <a:ext cx="177900" cy="1779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583" name="Shape 7583"/>
        <p:cNvGrpSpPr/>
        <p:nvPr/>
      </p:nvGrpSpPr>
      <p:grpSpPr>
        <a:xfrm>
          <a:off x="0" y="0"/>
          <a:ext cx="0" cy="0"/>
          <a:chOff x="0" y="0"/>
          <a:chExt cx="0" cy="0"/>
        </a:xfrm>
      </p:grpSpPr>
      <p:pic>
        <p:nvPicPr>
          <p:cNvPr id="7584" name="Google Shape;7584;p6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9"/>
          <p:cNvPicPr preferRelativeResize="0"/>
          <p:nvPr>
            <p:ph idx="2" type="pic"/>
          </p:nvPr>
        </p:nvPicPr>
        <p:blipFill rotWithShape="1">
          <a:blip r:embed="rId3">
            <a:alphaModFix/>
          </a:blip>
          <a:srcRect b="0" l="21757" r="21757" t="0"/>
          <a:stretch/>
        </p:blipFill>
        <p:spPr>
          <a:xfrm>
            <a:off x="5270550" y="0"/>
            <a:ext cx="3873600" cy="5143500"/>
          </a:xfrm>
          <a:prstGeom prst="roundRect">
            <a:avLst>
              <a:gd fmla="val 0" name="adj"/>
            </a:avLst>
          </a:prstGeom>
        </p:spPr>
      </p:pic>
      <p:sp>
        <p:nvSpPr>
          <p:cNvPr id="236" name="Google Shape;236;p29"/>
          <p:cNvSpPr txBox="1"/>
          <p:nvPr>
            <p:ph type="title"/>
          </p:nvPr>
        </p:nvSpPr>
        <p:spPr>
          <a:xfrm>
            <a:off x="720000" y="583400"/>
            <a:ext cx="3773400" cy="10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a:t>
            </a:r>
            <a:endParaRPr/>
          </a:p>
        </p:txBody>
      </p:sp>
      <p:sp>
        <p:nvSpPr>
          <p:cNvPr id="237" name="Google Shape;237;p29"/>
          <p:cNvSpPr txBox="1"/>
          <p:nvPr>
            <p:ph idx="1" type="subTitle"/>
          </p:nvPr>
        </p:nvSpPr>
        <p:spPr>
          <a:xfrm>
            <a:off x="720000" y="1661900"/>
            <a:ext cx="4181700" cy="29427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500"/>
              <a:t>Through this final project, Jolly Rangers want to make a product marketing / ads website. The product that will be displayed is Tumbler. </a:t>
            </a:r>
            <a:endParaRPr sz="1500"/>
          </a:p>
          <a:p>
            <a:pPr indent="0" lvl="0" marL="0" rtl="0" algn="l">
              <a:spcBef>
                <a:spcPts val="1000"/>
              </a:spcBef>
              <a:spcAft>
                <a:spcPts val="0"/>
              </a:spcAft>
              <a:buNone/>
            </a:pPr>
            <a:r>
              <a:rPr lang="en" sz="1500"/>
              <a:t>The website will display a 3d Model of the Tumbler and show all its features and functionality. Additionally slogans and other marketing words will be shown as well to entice viewer of the website to buy this marketable Tumbler.</a:t>
            </a:r>
            <a:endParaRPr sz="1500"/>
          </a:p>
          <a:p>
            <a:pPr indent="0" lvl="0" marL="0" rtl="0" algn="l">
              <a:spcBef>
                <a:spcPts val="1000"/>
              </a:spcBef>
              <a:spcAft>
                <a:spcPts val="1000"/>
              </a:spcAft>
              <a:buNone/>
            </a:pPr>
            <a:r>
              <a:t/>
            </a:r>
            <a:endParaRPr sz="1500"/>
          </a:p>
        </p:txBody>
      </p:sp>
      <p:sp>
        <p:nvSpPr>
          <p:cNvPr id="238" name="Google Shape;238;p29"/>
          <p:cNvSpPr/>
          <p:nvPr/>
        </p:nvSpPr>
        <p:spPr>
          <a:xfrm>
            <a:off x="5453475" y="4415425"/>
            <a:ext cx="236100" cy="2361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p:nvPr/>
        </p:nvSpPr>
        <p:spPr>
          <a:xfrm>
            <a:off x="8430775" y="3328075"/>
            <a:ext cx="358200" cy="3582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a:off x="8332125" y="490100"/>
            <a:ext cx="294600" cy="2946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5218813" y="4682975"/>
            <a:ext cx="177900" cy="1779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8332125" y="4332913"/>
            <a:ext cx="294600" cy="2946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a:off x="8125225" y="4309700"/>
            <a:ext cx="177900" cy="1779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a:off x="5336150" y="548600"/>
            <a:ext cx="236100" cy="2361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a:off x="5158238" y="342625"/>
            <a:ext cx="177900" cy="1779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29"/>
          <p:cNvPicPr preferRelativeResize="0"/>
          <p:nvPr/>
        </p:nvPicPr>
        <p:blipFill>
          <a:blip r:embed="rId4">
            <a:alphaModFix/>
          </a:blip>
          <a:stretch>
            <a:fillRect/>
          </a:stretch>
        </p:blipFill>
        <p:spPr>
          <a:xfrm rot="-542774">
            <a:off x="4493400" y="410700"/>
            <a:ext cx="2772151" cy="2772151"/>
          </a:xfrm>
          <a:prstGeom prst="rect">
            <a:avLst/>
          </a:prstGeom>
          <a:noFill/>
          <a:ln>
            <a:noFill/>
          </a:ln>
        </p:spPr>
      </p:pic>
      <p:pic>
        <p:nvPicPr>
          <p:cNvPr id="247" name="Google Shape;247;p29"/>
          <p:cNvPicPr preferRelativeResize="0"/>
          <p:nvPr/>
        </p:nvPicPr>
        <p:blipFill>
          <a:blip r:embed="rId5">
            <a:alphaModFix/>
          </a:blip>
          <a:stretch>
            <a:fillRect/>
          </a:stretch>
        </p:blipFill>
        <p:spPr>
          <a:xfrm rot="754363">
            <a:off x="6460975" y="2200800"/>
            <a:ext cx="2942699" cy="2942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713225" y="3932225"/>
            <a:ext cx="5851200" cy="74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000">
                <a:solidFill>
                  <a:schemeClr val="accent1"/>
                </a:solidFill>
              </a:rPr>
              <a:t>IMPLEMENTATION</a:t>
            </a:r>
            <a:endParaRPr sz="5000">
              <a:solidFill>
                <a:schemeClr val="accent1"/>
              </a:solidFill>
            </a:endParaRPr>
          </a:p>
        </p:txBody>
      </p:sp>
      <p:sp>
        <p:nvSpPr>
          <p:cNvPr id="253" name="Google Shape;253;p30"/>
          <p:cNvSpPr txBox="1"/>
          <p:nvPr>
            <p:ph idx="2" type="title"/>
          </p:nvPr>
        </p:nvSpPr>
        <p:spPr>
          <a:xfrm>
            <a:off x="713225" y="539500"/>
            <a:ext cx="20823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54" name="Google Shape;254;p30"/>
          <p:cNvSpPr/>
          <p:nvPr/>
        </p:nvSpPr>
        <p:spPr>
          <a:xfrm flipH="1">
            <a:off x="1024775" y="2166875"/>
            <a:ext cx="236100" cy="2361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
          <p:cNvSpPr/>
          <p:nvPr/>
        </p:nvSpPr>
        <p:spPr>
          <a:xfrm flipH="1">
            <a:off x="2559425" y="3023975"/>
            <a:ext cx="236100" cy="2361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p:nvPr/>
        </p:nvSpPr>
        <p:spPr>
          <a:xfrm flipH="1">
            <a:off x="4585175" y="1112538"/>
            <a:ext cx="294600" cy="2946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0"/>
          <p:cNvSpPr/>
          <p:nvPr/>
        </p:nvSpPr>
        <p:spPr>
          <a:xfrm flipH="1">
            <a:off x="3986275" y="490100"/>
            <a:ext cx="177900" cy="1779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0"/>
          <p:cNvSpPr/>
          <p:nvPr/>
        </p:nvSpPr>
        <p:spPr>
          <a:xfrm flipH="1">
            <a:off x="7892675" y="3076288"/>
            <a:ext cx="294600" cy="2946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0"/>
          <p:cNvSpPr/>
          <p:nvPr/>
        </p:nvSpPr>
        <p:spPr>
          <a:xfrm flipH="1">
            <a:off x="8216275" y="3053075"/>
            <a:ext cx="177900" cy="1779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0"/>
          <p:cNvSpPr/>
          <p:nvPr/>
        </p:nvSpPr>
        <p:spPr>
          <a:xfrm flipH="1">
            <a:off x="2650850" y="990675"/>
            <a:ext cx="236100" cy="2361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
          <p:cNvSpPr/>
          <p:nvPr/>
        </p:nvSpPr>
        <p:spPr>
          <a:xfrm flipH="1">
            <a:off x="6269325" y="1731175"/>
            <a:ext cx="177900" cy="1779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1551425" y="4243075"/>
            <a:ext cx="60408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ROUGH SKETCH</a:t>
            </a:r>
            <a:endParaRPr>
              <a:solidFill>
                <a:schemeClr val="dk2"/>
              </a:solidFill>
            </a:endParaRPr>
          </a:p>
        </p:txBody>
      </p:sp>
      <p:sp>
        <p:nvSpPr>
          <p:cNvPr id="267" name="Google Shape;267;p31"/>
          <p:cNvSpPr/>
          <p:nvPr/>
        </p:nvSpPr>
        <p:spPr>
          <a:xfrm>
            <a:off x="7942950" y="2321113"/>
            <a:ext cx="236100" cy="2361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
          <p:cNvSpPr/>
          <p:nvPr/>
        </p:nvSpPr>
        <p:spPr>
          <a:xfrm>
            <a:off x="7675275" y="2586288"/>
            <a:ext cx="236100" cy="2361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31"/>
          <p:cNvPicPr preferRelativeResize="0"/>
          <p:nvPr/>
        </p:nvPicPr>
        <p:blipFill>
          <a:blip r:embed="rId3">
            <a:alphaModFix/>
          </a:blip>
          <a:stretch>
            <a:fillRect/>
          </a:stretch>
        </p:blipFill>
        <p:spPr>
          <a:xfrm>
            <a:off x="1275250" y="436650"/>
            <a:ext cx="6730445" cy="3785875"/>
          </a:xfrm>
          <a:prstGeom prst="rect">
            <a:avLst/>
          </a:prstGeom>
          <a:noFill/>
          <a:ln>
            <a:noFill/>
          </a:ln>
        </p:spPr>
      </p:pic>
      <p:sp>
        <p:nvSpPr>
          <p:cNvPr id="270" name="Google Shape;270;p31"/>
          <p:cNvSpPr txBox="1"/>
          <p:nvPr/>
        </p:nvSpPr>
        <p:spPr>
          <a:xfrm>
            <a:off x="2644125" y="4644400"/>
            <a:ext cx="3992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2"/>
                </a:solidFill>
                <a:latin typeface="Montserrat"/>
                <a:ea typeface="Montserrat"/>
                <a:cs typeface="Montserrat"/>
                <a:sym typeface="Montserrat"/>
              </a:rPr>
              <a:t>MAY DIFFER WITH FINAL PRODUCT</a:t>
            </a:r>
            <a:endParaRPr sz="900">
              <a:solidFill>
                <a:schemeClr val="dk2"/>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INTERACTIONS</a:t>
            </a:r>
            <a:endParaRPr/>
          </a:p>
        </p:txBody>
      </p:sp>
      <p:sp>
        <p:nvSpPr>
          <p:cNvPr id="276" name="Google Shape;276;p32"/>
          <p:cNvSpPr txBox="1"/>
          <p:nvPr>
            <p:ph idx="2" type="subTitle"/>
          </p:nvPr>
        </p:nvSpPr>
        <p:spPr>
          <a:xfrm>
            <a:off x="789425" y="2195600"/>
            <a:ext cx="3061200" cy="9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When a user scroll down the camera angle/the tumbler will moves and change poses or into other transitions.  </a:t>
            </a:r>
            <a:endParaRPr sz="1400"/>
          </a:p>
        </p:txBody>
      </p:sp>
      <p:sp>
        <p:nvSpPr>
          <p:cNvPr id="277" name="Google Shape;277;p32"/>
          <p:cNvSpPr/>
          <p:nvPr/>
        </p:nvSpPr>
        <p:spPr>
          <a:xfrm>
            <a:off x="4718788" y="4432900"/>
            <a:ext cx="358200" cy="3582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2"/>
          <p:cNvSpPr/>
          <p:nvPr/>
        </p:nvSpPr>
        <p:spPr>
          <a:xfrm>
            <a:off x="5934450" y="642413"/>
            <a:ext cx="177900" cy="177900"/>
          </a:xfrm>
          <a:prstGeom prst="plaqu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2"/>
          <p:cNvSpPr/>
          <p:nvPr/>
        </p:nvSpPr>
        <p:spPr>
          <a:xfrm>
            <a:off x="7137300" y="1197943"/>
            <a:ext cx="255900" cy="2562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2"/>
          <p:cNvSpPr/>
          <p:nvPr/>
        </p:nvSpPr>
        <p:spPr>
          <a:xfrm>
            <a:off x="5750750" y="1063451"/>
            <a:ext cx="223200" cy="223200"/>
          </a:xfrm>
          <a:prstGeom prst="plaqu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2"/>
          <p:cNvSpPr/>
          <p:nvPr/>
        </p:nvSpPr>
        <p:spPr>
          <a:xfrm>
            <a:off x="355025" y="4339425"/>
            <a:ext cx="358200" cy="358200"/>
          </a:xfrm>
          <a:prstGeom prst="plaqu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2"/>
          <p:cNvSpPr/>
          <p:nvPr/>
        </p:nvSpPr>
        <p:spPr>
          <a:xfrm>
            <a:off x="116525" y="2652800"/>
            <a:ext cx="358200" cy="3582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2"/>
          <p:cNvSpPr/>
          <p:nvPr/>
        </p:nvSpPr>
        <p:spPr>
          <a:xfrm>
            <a:off x="3016000" y="4697625"/>
            <a:ext cx="177900" cy="177900"/>
          </a:xfrm>
          <a:prstGeom prst="plaqu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32"/>
          <p:cNvPicPr preferRelativeResize="0"/>
          <p:nvPr/>
        </p:nvPicPr>
        <p:blipFill>
          <a:blip r:embed="rId3">
            <a:alphaModFix/>
          </a:blip>
          <a:stretch>
            <a:fillRect/>
          </a:stretch>
        </p:blipFill>
        <p:spPr>
          <a:xfrm>
            <a:off x="4206894" y="1639525"/>
            <a:ext cx="4145306" cy="22820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OBJECTS &amp; ELEMENTS</a:t>
            </a:r>
            <a:endParaRPr/>
          </a:p>
        </p:txBody>
      </p:sp>
      <p:sp>
        <p:nvSpPr>
          <p:cNvPr id="290" name="Google Shape;290;p33"/>
          <p:cNvSpPr/>
          <p:nvPr/>
        </p:nvSpPr>
        <p:spPr>
          <a:xfrm>
            <a:off x="713229" y="2155975"/>
            <a:ext cx="1686300" cy="5826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3500">
                <a:solidFill>
                  <a:schemeClr val="dk1"/>
                </a:solidFill>
                <a:latin typeface="Righteous"/>
                <a:ea typeface="Righteous"/>
                <a:cs typeface="Righteous"/>
                <a:sym typeface="Righteous"/>
              </a:rPr>
              <a:t>01</a:t>
            </a:r>
            <a:endParaRPr i="1" sz="3500">
              <a:solidFill>
                <a:schemeClr val="dk1"/>
              </a:solidFill>
              <a:latin typeface="Righteous"/>
              <a:ea typeface="Righteous"/>
              <a:cs typeface="Righteous"/>
              <a:sym typeface="Righteous"/>
            </a:endParaRPr>
          </a:p>
        </p:txBody>
      </p:sp>
      <p:sp>
        <p:nvSpPr>
          <p:cNvPr id="291" name="Google Shape;291;p33"/>
          <p:cNvSpPr txBox="1"/>
          <p:nvPr/>
        </p:nvSpPr>
        <p:spPr>
          <a:xfrm>
            <a:off x="720000" y="3186800"/>
            <a:ext cx="1855500" cy="11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E6DFD2"/>
                </a:solidFill>
                <a:latin typeface="Montserrat"/>
                <a:ea typeface="Montserrat"/>
                <a:cs typeface="Montserrat"/>
                <a:sym typeface="Montserrat"/>
              </a:rPr>
              <a:t>Earth is the third planet from the Sun and the only one that harbors life in the Solar System. This is where we all live</a:t>
            </a:r>
            <a:endParaRPr sz="1100">
              <a:solidFill>
                <a:srgbClr val="E6DFD2"/>
              </a:solidFill>
              <a:latin typeface="Montserrat"/>
              <a:ea typeface="Montserrat"/>
              <a:cs typeface="Montserrat"/>
              <a:sym typeface="Montserrat"/>
            </a:endParaRPr>
          </a:p>
        </p:txBody>
      </p:sp>
      <p:sp>
        <p:nvSpPr>
          <p:cNvPr id="292" name="Google Shape;292;p33"/>
          <p:cNvSpPr txBox="1"/>
          <p:nvPr/>
        </p:nvSpPr>
        <p:spPr>
          <a:xfrm>
            <a:off x="720000" y="2729675"/>
            <a:ext cx="18555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Righteous"/>
                <a:ea typeface="Righteous"/>
                <a:cs typeface="Righteous"/>
                <a:sym typeface="Righteous"/>
              </a:rPr>
              <a:t>Tumbler</a:t>
            </a:r>
            <a:endParaRPr sz="2400">
              <a:solidFill>
                <a:schemeClr val="lt2"/>
              </a:solidFill>
              <a:latin typeface="Righteous"/>
              <a:ea typeface="Righteous"/>
              <a:cs typeface="Righteous"/>
              <a:sym typeface="Righteous"/>
            </a:endParaRPr>
          </a:p>
        </p:txBody>
      </p:sp>
      <p:sp>
        <p:nvSpPr>
          <p:cNvPr id="293" name="Google Shape;293;p33"/>
          <p:cNvSpPr/>
          <p:nvPr/>
        </p:nvSpPr>
        <p:spPr>
          <a:xfrm>
            <a:off x="2660779" y="2155975"/>
            <a:ext cx="1686300" cy="5826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3500">
                <a:solidFill>
                  <a:schemeClr val="dk1"/>
                </a:solidFill>
                <a:latin typeface="Righteous"/>
                <a:ea typeface="Righteous"/>
                <a:cs typeface="Righteous"/>
                <a:sym typeface="Righteous"/>
              </a:rPr>
              <a:t>02</a:t>
            </a:r>
            <a:endParaRPr i="1" sz="3500">
              <a:solidFill>
                <a:schemeClr val="dk1"/>
              </a:solidFill>
              <a:latin typeface="Righteous"/>
              <a:ea typeface="Righteous"/>
              <a:cs typeface="Righteous"/>
              <a:sym typeface="Righteous"/>
            </a:endParaRPr>
          </a:p>
        </p:txBody>
      </p:sp>
      <p:sp>
        <p:nvSpPr>
          <p:cNvPr id="294" name="Google Shape;294;p33"/>
          <p:cNvSpPr txBox="1"/>
          <p:nvPr/>
        </p:nvSpPr>
        <p:spPr>
          <a:xfrm>
            <a:off x="2667550" y="3186800"/>
            <a:ext cx="1855500" cy="11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E6DFD2"/>
                </a:solidFill>
                <a:latin typeface="Montserrat"/>
                <a:ea typeface="Montserrat"/>
                <a:cs typeface="Montserrat"/>
                <a:sym typeface="Montserrat"/>
              </a:rPr>
              <a:t>Jupiter is a gas giant and the biggest planet in the Solar System. It's the fourth-brightest object in the night sky</a:t>
            </a:r>
            <a:endParaRPr sz="1100">
              <a:solidFill>
                <a:srgbClr val="E6DFD2"/>
              </a:solidFill>
              <a:latin typeface="Montserrat"/>
              <a:ea typeface="Montserrat"/>
              <a:cs typeface="Montserrat"/>
              <a:sym typeface="Montserrat"/>
            </a:endParaRPr>
          </a:p>
        </p:txBody>
      </p:sp>
      <p:sp>
        <p:nvSpPr>
          <p:cNvPr id="295" name="Google Shape;295;p33"/>
          <p:cNvSpPr txBox="1"/>
          <p:nvPr/>
        </p:nvSpPr>
        <p:spPr>
          <a:xfrm>
            <a:off x="2667550" y="2729675"/>
            <a:ext cx="18555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Righteous"/>
                <a:ea typeface="Righteous"/>
                <a:cs typeface="Righteous"/>
                <a:sym typeface="Righteous"/>
              </a:rPr>
              <a:t>Texts</a:t>
            </a:r>
            <a:endParaRPr sz="2400">
              <a:solidFill>
                <a:schemeClr val="accent1"/>
              </a:solidFill>
              <a:latin typeface="Righteous"/>
              <a:ea typeface="Righteous"/>
              <a:cs typeface="Righteous"/>
              <a:sym typeface="Righteous"/>
            </a:endParaRPr>
          </a:p>
        </p:txBody>
      </p:sp>
      <p:sp>
        <p:nvSpPr>
          <p:cNvPr id="296" name="Google Shape;296;p33"/>
          <p:cNvSpPr/>
          <p:nvPr/>
        </p:nvSpPr>
        <p:spPr>
          <a:xfrm>
            <a:off x="4608329" y="2155975"/>
            <a:ext cx="1686300" cy="5826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3500">
                <a:solidFill>
                  <a:schemeClr val="dk1"/>
                </a:solidFill>
                <a:latin typeface="Righteous"/>
                <a:ea typeface="Righteous"/>
                <a:cs typeface="Righteous"/>
                <a:sym typeface="Righteous"/>
              </a:rPr>
              <a:t>03</a:t>
            </a:r>
            <a:endParaRPr i="1" sz="3500">
              <a:solidFill>
                <a:schemeClr val="dk1"/>
              </a:solidFill>
              <a:latin typeface="Righteous"/>
              <a:ea typeface="Righteous"/>
              <a:cs typeface="Righteous"/>
              <a:sym typeface="Righteous"/>
            </a:endParaRPr>
          </a:p>
        </p:txBody>
      </p:sp>
      <p:sp>
        <p:nvSpPr>
          <p:cNvPr id="297" name="Google Shape;297;p33"/>
          <p:cNvSpPr txBox="1"/>
          <p:nvPr/>
        </p:nvSpPr>
        <p:spPr>
          <a:xfrm>
            <a:off x="4615100" y="3186800"/>
            <a:ext cx="1855500" cy="11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E6DFD2"/>
                </a:solidFill>
                <a:latin typeface="Montserrat"/>
                <a:ea typeface="Montserrat"/>
                <a:cs typeface="Montserrat"/>
                <a:sym typeface="Montserrat"/>
              </a:rPr>
              <a:t>Despite being red, Mars is actually a cold place. It's full of iron oxide dust, which gives the planet its reddish cast</a:t>
            </a:r>
            <a:endParaRPr sz="1100">
              <a:solidFill>
                <a:srgbClr val="E6DFD2"/>
              </a:solidFill>
              <a:latin typeface="Montserrat"/>
              <a:ea typeface="Montserrat"/>
              <a:cs typeface="Montserrat"/>
              <a:sym typeface="Montserrat"/>
            </a:endParaRPr>
          </a:p>
        </p:txBody>
      </p:sp>
      <p:sp>
        <p:nvSpPr>
          <p:cNvPr id="298" name="Google Shape;298;p33"/>
          <p:cNvSpPr txBox="1"/>
          <p:nvPr/>
        </p:nvSpPr>
        <p:spPr>
          <a:xfrm>
            <a:off x="4615100" y="2729675"/>
            <a:ext cx="1855500" cy="53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2"/>
                </a:solidFill>
                <a:latin typeface="Righteous"/>
                <a:ea typeface="Righteous"/>
                <a:cs typeface="Righteous"/>
                <a:sym typeface="Righteous"/>
              </a:rPr>
              <a:t>Images</a:t>
            </a:r>
            <a:endParaRPr sz="2400">
              <a:solidFill>
                <a:schemeClr val="accent2"/>
              </a:solidFill>
              <a:latin typeface="Righteous"/>
              <a:ea typeface="Righteous"/>
              <a:cs typeface="Righteous"/>
              <a:sym typeface="Righteou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sic Template: Magical Night Sky MK Plan by Slidesgo">
  <a:themeElements>
    <a:clrScheme name="Simple Light">
      <a:dk1>
        <a:srgbClr val="F0E8DD"/>
      </a:dk1>
      <a:lt1>
        <a:srgbClr val="0F0F0F"/>
      </a:lt1>
      <a:dk2>
        <a:srgbClr val="FFFFFF"/>
      </a:dk2>
      <a:lt2>
        <a:srgbClr val="FF5029"/>
      </a:lt2>
      <a:accent1>
        <a:srgbClr val="00BE64"/>
      </a:accent1>
      <a:accent2>
        <a:srgbClr val="005EFE"/>
      </a:accent2>
      <a:accent3>
        <a:srgbClr val="FF8DC8"/>
      </a:accent3>
      <a:accent4>
        <a:srgbClr val="FFFFFF"/>
      </a:accent4>
      <a:accent5>
        <a:srgbClr val="FFFFFF"/>
      </a:accent5>
      <a:accent6>
        <a:srgbClr val="FFFFFF"/>
      </a:accent6>
      <a:hlink>
        <a:srgbClr val="E6DF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